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6" r:id="rId4"/>
    <p:sldId id="259" r:id="rId5"/>
    <p:sldId id="264" r:id="rId6"/>
    <p:sldId id="260" r:id="rId7"/>
    <p:sldId id="269" r:id="rId8"/>
    <p:sldId id="270" r:id="rId9"/>
    <p:sldId id="265" r:id="rId10"/>
    <p:sldId id="271" r:id="rId11"/>
    <p:sldId id="272" r:id="rId12"/>
    <p:sldId id="263" r:id="rId13"/>
    <p:sldId id="262" r:id="rId14"/>
    <p:sldId id="273" r:id="rId15"/>
    <p:sldId id="267" r:id="rId16"/>
    <p:sldId id="274" r:id="rId17"/>
    <p:sldId id="275" r:id="rId18"/>
    <p:sldId id="276" r:id="rId19"/>
    <p:sldId id="268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0"/>
    <p:penClr>
      <a:srgbClr val="FF0000"/>
    </p:penClr>
  </p:showPr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868" autoAdjust="0"/>
  </p:normalViewPr>
  <p:slideViewPr>
    <p:cSldViewPr>
      <p:cViewPr varScale="1">
        <p:scale>
          <a:sx n="103" d="100"/>
          <a:sy n="103" d="100"/>
        </p:scale>
        <p:origin x="-1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55C8D-250D-496E-89B1-24C3AEFDDB24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179A6-E602-419A-A8D6-013C5B3EBA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79A6-E602-419A-A8D6-013C5B3EBAB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79A6-E602-419A-A8D6-013C5B3EBAB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E462-9F6B-413B-B26B-C6AE1B487A2F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5138-2599-4B9C-B2D7-AAFB41E265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E462-9F6B-413B-B26B-C6AE1B487A2F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5138-2599-4B9C-B2D7-AAFB41E265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E462-9F6B-413B-B26B-C6AE1B487A2F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5138-2599-4B9C-B2D7-AAFB41E265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E462-9F6B-413B-B26B-C6AE1B487A2F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5138-2599-4B9C-B2D7-AAFB41E265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E462-9F6B-413B-B26B-C6AE1B487A2F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5138-2599-4B9C-B2D7-AAFB41E265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E462-9F6B-413B-B26B-C6AE1B487A2F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5138-2599-4B9C-B2D7-AAFB41E265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E462-9F6B-413B-B26B-C6AE1B487A2F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5138-2599-4B9C-B2D7-AAFB41E265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E462-9F6B-413B-B26B-C6AE1B487A2F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5138-2599-4B9C-B2D7-AAFB41E265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E462-9F6B-413B-B26B-C6AE1B487A2F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5138-2599-4B9C-B2D7-AAFB41E265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E462-9F6B-413B-B26B-C6AE1B487A2F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5138-2599-4B9C-B2D7-AAFB41E265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4E462-9F6B-413B-B26B-C6AE1B487A2F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5138-2599-4B9C-B2D7-AAFB41E265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4E462-9F6B-413B-B26B-C6AE1B487A2F}" type="datetimeFigureOut">
              <a:rPr lang="ru-RU" smtClean="0"/>
              <a:pPr/>
              <a:t>25.02.2013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5138-2599-4B9C-B2D7-AAFB41E265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1.jpeg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5429288" cy="725470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Постановка спектакля</a:t>
            </a:r>
            <a:endParaRPr lang="ru-RU" sz="3600" b="1" dirty="0">
              <a:solidFill>
                <a:schemeClr val="tx2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 rot="20129372">
            <a:off x="614779" y="1466364"/>
            <a:ext cx="7545384" cy="219215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80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80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  <a:cs typeface="Times New Roman" pitchFamily="18" charset="0"/>
              </a:rPr>
              <a:t>4  класса  войны»</a:t>
            </a:r>
            <a:endParaRPr lang="ru-RU" sz="8000" i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>
            <a:stCxn id="3" idx="1"/>
          </p:cNvCxnSpPr>
          <p:nvPr/>
        </p:nvCxnSpPr>
        <p:spPr>
          <a:xfrm rot="10800000" flipH="1">
            <a:off x="954752" y="1000109"/>
            <a:ext cx="6617643" cy="3127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785786" y="642918"/>
            <a:ext cx="6572296" cy="3143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357290" y="1714488"/>
            <a:ext cx="6643734" cy="3143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500166" y="2000240"/>
            <a:ext cx="6786610" cy="3214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00034" y="0"/>
            <a:ext cx="6572296" cy="3000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357158" y="-285776"/>
            <a:ext cx="6500858" cy="2928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16200000" flipH="1">
            <a:off x="4464855" y="892963"/>
            <a:ext cx="3929066" cy="214314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2000232" y="3214686"/>
            <a:ext cx="5786478" cy="2857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олилиния 29"/>
          <p:cNvSpPr/>
          <p:nvPr/>
        </p:nvSpPr>
        <p:spPr>
          <a:xfrm>
            <a:off x="7501589" y="3179928"/>
            <a:ext cx="987318" cy="1733266"/>
          </a:xfrm>
          <a:custGeom>
            <a:avLst/>
            <a:gdLst>
              <a:gd name="connsiteX0" fmla="*/ 291283 w 987318"/>
              <a:gd name="connsiteY0" fmla="*/ 54591 h 1733266"/>
              <a:gd name="connsiteX1" fmla="*/ 482351 w 987318"/>
              <a:gd name="connsiteY1" fmla="*/ 27296 h 1733266"/>
              <a:gd name="connsiteX2" fmla="*/ 536942 w 987318"/>
              <a:gd name="connsiteY2" fmla="*/ 0 h 1733266"/>
              <a:gd name="connsiteX3" fmla="*/ 564238 w 987318"/>
              <a:gd name="connsiteY3" fmla="*/ 95535 h 1733266"/>
              <a:gd name="connsiteX4" fmla="*/ 550590 w 987318"/>
              <a:gd name="connsiteY4" fmla="*/ 218365 h 1733266"/>
              <a:gd name="connsiteX5" fmla="*/ 509647 w 987318"/>
              <a:gd name="connsiteY5" fmla="*/ 259308 h 1733266"/>
              <a:gd name="connsiteX6" fmla="*/ 455056 w 987318"/>
              <a:gd name="connsiteY6" fmla="*/ 341194 h 1733266"/>
              <a:gd name="connsiteX7" fmla="*/ 468704 w 987318"/>
              <a:gd name="connsiteY7" fmla="*/ 491320 h 1733266"/>
              <a:gd name="connsiteX8" fmla="*/ 400465 w 987318"/>
              <a:gd name="connsiteY8" fmla="*/ 600502 h 1733266"/>
              <a:gd name="connsiteX9" fmla="*/ 345874 w 987318"/>
              <a:gd name="connsiteY9" fmla="*/ 641445 h 1733266"/>
              <a:gd name="connsiteX10" fmla="*/ 263987 w 987318"/>
              <a:gd name="connsiteY10" fmla="*/ 668741 h 1733266"/>
              <a:gd name="connsiteX11" fmla="*/ 209396 w 987318"/>
              <a:gd name="connsiteY11" fmla="*/ 696036 h 1733266"/>
              <a:gd name="connsiteX12" fmla="*/ 127510 w 987318"/>
              <a:gd name="connsiteY12" fmla="*/ 723332 h 1733266"/>
              <a:gd name="connsiteX13" fmla="*/ 86566 w 987318"/>
              <a:gd name="connsiteY13" fmla="*/ 736979 h 1733266"/>
              <a:gd name="connsiteX14" fmla="*/ 31975 w 987318"/>
              <a:gd name="connsiteY14" fmla="*/ 777923 h 1733266"/>
              <a:gd name="connsiteX15" fmla="*/ 31975 w 987318"/>
              <a:gd name="connsiteY15" fmla="*/ 955344 h 1733266"/>
              <a:gd name="connsiteX16" fmla="*/ 113862 w 987318"/>
              <a:gd name="connsiteY16" fmla="*/ 982639 h 1733266"/>
              <a:gd name="connsiteX17" fmla="*/ 345874 w 987318"/>
              <a:gd name="connsiteY17" fmla="*/ 1009935 h 1733266"/>
              <a:gd name="connsiteX18" fmla="*/ 455056 w 987318"/>
              <a:gd name="connsiteY18" fmla="*/ 1064526 h 1733266"/>
              <a:gd name="connsiteX19" fmla="*/ 468704 w 987318"/>
              <a:gd name="connsiteY19" fmla="*/ 1105469 h 1733266"/>
              <a:gd name="connsiteX20" fmla="*/ 482351 w 987318"/>
              <a:gd name="connsiteY20" fmla="*/ 1214651 h 1733266"/>
              <a:gd name="connsiteX21" fmla="*/ 523295 w 987318"/>
              <a:gd name="connsiteY21" fmla="*/ 1228299 h 1733266"/>
              <a:gd name="connsiteX22" fmla="*/ 687068 w 987318"/>
              <a:gd name="connsiteY22" fmla="*/ 1282890 h 1733266"/>
              <a:gd name="connsiteX23" fmla="*/ 741659 w 987318"/>
              <a:gd name="connsiteY23" fmla="*/ 1296538 h 1733266"/>
              <a:gd name="connsiteX24" fmla="*/ 823545 w 987318"/>
              <a:gd name="connsiteY24" fmla="*/ 1323833 h 1733266"/>
              <a:gd name="connsiteX25" fmla="*/ 850841 w 987318"/>
              <a:gd name="connsiteY25" fmla="*/ 1378424 h 1733266"/>
              <a:gd name="connsiteX26" fmla="*/ 878136 w 987318"/>
              <a:gd name="connsiteY26" fmla="*/ 1460311 h 1733266"/>
              <a:gd name="connsiteX27" fmla="*/ 905432 w 987318"/>
              <a:gd name="connsiteY27" fmla="*/ 1637732 h 1733266"/>
              <a:gd name="connsiteX28" fmla="*/ 919080 w 987318"/>
              <a:gd name="connsiteY28" fmla="*/ 1678675 h 1733266"/>
              <a:gd name="connsiteX29" fmla="*/ 960023 w 987318"/>
              <a:gd name="connsiteY29" fmla="*/ 1705971 h 1733266"/>
              <a:gd name="connsiteX30" fmla="*/ 987318 w 987318"/>
              <a:gd name="connsiteY30" fmla="*/ 1733266 h 173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87318" h="1733266">
                <a:moveTo>
                  <a:pt x="291283" y="54591"/>
                </a:moveTo>
                <a:cubicBezTo>
                  <a:pt x="308703" y="52414"/>
                  <a:pt x="454235" y="35731"/>
                  <a:pt x="482351" y="27296"/>
                </a:cubicBezTo>
                <a:cubicBezTo>
                  <a:pt x="501838" y="21450"/>
                  <a:pt x="518745" y="9099"/>
                  <a:pt x="536942" y="0"/>
                </a:cubicBezTo>
                <a:cubicBezTo>
                  <a:pt x="543378" y="19307"/>
                  <a:pt x="564238" y="78399"/>
                  <a:pt x="564238" y="95535"/>
                </a:cubicBezTo>
                <a:cubicBezTo>
                  <a:pt x="564238" y="136730"/>
                  <a:pt x="563617" y="179284"/>
                  <a:pt x="550590" y="218365"/>
                </a:cubicBezTo>
                <a:cubicBezTo>
                  <a:pt x="544487" y="236675"/>
                  <a:pt x="521497" y="244073"/>
                  <a:pt x="509647" y="259308"/>
                </a:cubicBezTo>
                <a:cubicBezTo>
                  <a:pt x="489507" y="285203"/>
                  <a:pt x="455056" y="341194"/>
                  <a:pt x="455056" y="341194"/>
                </a:cubicBezTo>
                <a:cubicBezTo>
                  <a:pt x="459605" y="391236"/>
                  <a:pt x="471655" y="441158"/>
                  <a:pt x="468704" y="491320"/>
                </a:cubicBezTo>
                <a:cubicBezTo>
                  <a:pt x="463812" y="574477"/>
                  <a:pt x="449618" y="565393"/>
                  <a:pt x="400465" y="600502"/>
                </a:cubicBezTo>
                <a:cubicBezTo>
                  <a:pt x="381956" y="613723"/>
                  <a:pt x="366219" y="631273"/>
                  <a:pt x="345874" y="641445"/>
                </a:cubicBezTo>
                <a:cubicBezTo>
                  <a:pt x="320139" y="654312"/>
                  <a:pt x="289722" y="655874"/>
                  <a:pt x="263987" y="668741"/>
                </a:cubicBezTo>
                <a:cubicBezTo>
                  <a:pt x="245790" y="677839"/>
                  <a:pt x="228286" y="688480"/>
                  <a:pt x="209396" y="696036"/>
                </a:cubicBezTo>
                <a:cubicBezTo>
                  <a:pt x="182682" y="706722"/>
                  <a:pt x="154805" y="714234"/>
                  <a:pt x="127510" y="723332"/>
                </a:cubicBezTo>
                <a:lnTo>
                  <a:pt x="86566" y="736979"/>
                </a:lnTo>
                <a:cubicBezTo>
                  <a:pt x="68369" y="750627"/>
                  <a:pt x="46537" y="760449"/>
                  <a:pt x="31975" y="777923"/>
                </a:cubicBezTo>
                <a:cubicBezTo>
                  <a:pt x="0" y="816293"/>
                  <a:pt x="29191" y="950572"/>
                  <a:pt x="31975" y="955344"/>
                </a:cubicBezTo>
                <a:cubicBezTo>
                  <a:pt x="46473" y="980197"/>
                  <a:pt x="85649" y="976996"/>
                  <a:pt x="113862" y="982639"/>
                </a:cubicBezTo>
                <a:cubicBezTo>
                  <a:pt x="235817" y="1007030"/>
                  <a:pt x="158984" y="994361"/>
                  <a:pt x="345874" y="1009935"/>
                </a:cubicBezTo>
                <a:cubicBezTo>
                  <a:pt x="395349" y="1022303"/>
                  <a:pt x="418425" y="1020569"/>
                  <a:pt x="455056" y="1064526"/>
                </a:cubicBezTo>
                <a:cubicBezTo>
                  <a:pt x="464266" y="1075578"/>
                  <a:pt x="464155" y="1091821"/>
                  <a:pt x="468704" y="1105469"/>
                </a:cubicBezTo>
                <a:cubicBezTo>
                  <a:pt x="473253" y="1141863"/>
                  <a:pt x="467455" y="1181135"/>
                  <a:pt x="482351" y="1214651"/>
                </a:cubicBezTo>
                <a:cubicBezTo>
                  <a:pt x="488194" y="1227797"/>
                  <a:pt x="512061" y="1219312"/>
                  <a:pt x="523295" y="1228299"/>
                </a:cubicBezTo>
                <a:cubicBezTo>
                  <a:pt x="628608" y="1312549"/>
                  <a:pt x="387493" y="1252932"/>
                  <a:pt x="687068" y="1282890"/>
                </a:cubicBezTo>
                <a:cubicBezTo>
                  <a:pt x="705265" y="1287439"/>
                  <a:pt x="723693" y="1291148"/>
                  <a:pt x="741659" y="1296538"/>
                </a:cubicBezTo>
                <a:cubicBezTo>
                  <a:pt x="769217" y="1304805"/>
                  <a:pt x="823545" y="1323833"/>
                  <a:pt x="823545" y="1323833"/>
                </a:cubicBezTo>
                <a:cubicBezTo>
                  <a:pt x="832644" y="1342030"/>
                  <a:pt x="843285" y="1359534"/>
                  <a:pt x="850841" y="1378424"/>
                </a:cubicBezTo>
                <a:cubicBezTo>
                  <a:pt x="861527" y="1405138"/>
                  <a:pt x="878136" y="1460311"/>
                  <a:pt x="878136" y="1460311"/>
                </a:cubicBezTo>
                <a:cubicBezTo>
                  <a:pt x="886423" y="1526606"/>
                  <a:pt x="889801" y="1575210"/>
                  <a:pt x="905432" y="1637732"/>
                </a:cubicBezTo>
                <a:cubicBezTo>
                  <a:pt x="908921" y="1651688"/>
                  <a:pt x="910093" y="1667441"/>
                  <a:pt x="919080" y="1678675"/>
                </a:cubicBezTo>
                <a:cubicBezTo>
                  <a:pt x="929327" y="1691483"/>
                  <a:pt x="947215" y="1695724"/>
                  <a:pt x="960023" y="1705971"/>
                </a:cubicBezTo>
                <a:cubicBezTo>
                  <a:pt x="970070" y="1714009"/>
                  <a:pt x="978220" y="1724168"/>
                  <a:pt x="987318" y="173326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8325134" y="4640323"/>
            <a:ext cx="143177" cy="81802"/>
          </a:xfrm>
          <a:custGeom>
            <a:avLst/>
            <a:gdLst>
              <a:gd name="connsiteX0" fmla="*/ 122830 w 143177"/>
              <a:gd name="connsiteY0" fmla="*/ 13564 h 81802"/>
              <a:gd name="connsiteX1" fmla="*/ 40944 w 143177"/>
              <a:gd name="connsiteY1" fmla="*/ 68155 h 81802"/>
              <a:gd name="connsiteX2" fmla="*/ 0 w 143177"/>
              <a:gd name="connsiteY2" fmla="*/ 81802 h 8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177" h="81802">
                <a:moveTo>
                  <a:pt x="122830" y="13564"/>
                </a:moveTo>
                <a:cubicBezTo>
                  <a:pt x="25476" y="46014"/>
                  <a:pt x="143177" y="0"/>
                  <a:pt x="40944" y="68155"/>
                </a:cubicBezTo>
                <a:cubicBezTo>
                  <a:pt x="28974" y="76135"/>
                  <a:pt x="0" y="81802"/>
                  <a:pt x="0" y="81802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8297839" y="4626591"/>
            <a:ext cx="161842" cy="73592"/>
          </a:xfrm>
          <a:custGeom>
            <a:avLst/>
            <a:gdLst>
              <a:gd name="connsiteX0" fmla="*/ 136477 w 161842"/>
              <a:gd name="connsiteY0" fmla="*/ 0 h 73592"/>
              <a:gd name="connsiteX1" fmla="*/ 150125 w 161842"/>
              <a:gd name="connsiteY1" fmla="*/ 54591 h 73592"/>
              <a:gd name="connsiteX2" fmla="*/ 0 w 161842"/>
              <a:gd name="connsiteY2" fmla="*/ 68239 h 7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842" h="73592">
                <a:moveTo>
                  <a:pt x="136477" y="0"/>
                </a:moveTo>
                <a:cubicBezTo>
                  <a:pt x="141026" y="18197"/>
                  <a:pt x="161842" y="39944"/>
                  <a:pt x="150125" y="54591"/>
                </a:cubicBezTo>
                <a:cubicBezTo>
                  <a:pt x="134924" y="73592"/>
                  <a:pt x="11179" y="68239"/>
                  <a:pt x="0" y="6823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8120418" y="4367284"/>
            <a:ext cx="66100" cy="191068"/>
          </a:xfrm>
          <a:custGeom>
            <a:avLst/>
            <a:gdLst>
              <a:gd name="connsiteX0" fmla="*/ 0 w 66100"/>
              <a:gd name="connsiteY0" fmla="*/ 0 h 191068"/>
              <a:gd name="connsiteX1" fmla="*/ 40943 w 66100"/>
              <a:gd name="connsiteY1" fmla="*/ 40943 h 191068"/>
              <a:gd name="connsiteX2" fmla="*/ 54591 w 66100"/>
              <a:gd name="connsiteY2" fmla="*/ 191068 h 1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00" h="191068">
                <a:moveTo>
                  <a:pt x="0" y="0"/>
                </a:moveTo>
                <a:cubicBezTo>
                  <a:pt x="13648" y="13648"/>
                  <a:pt x="30237" y="24884"/>
                  <a:pt x="40943" y="40943"/>
                </a:cubicBezTo>
                <a:cubicBezTo>
                  <a:pt x="66100" y="78678"/>
                  <a:pt x="54591" y="162961"/>
                  <a:pt x="54591" y="19106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8102357" y="4418473"/>
            <a:ext cx="154539" cy="126231"/>
          </a:xfrm>
          <a:custGeom>
            <a:avLst/>
            <a:gdLst>
              <a:gd name="connsiteX0" fmla="*/ 154539 w 154539"/>
              <a:gd name="connsiteY0" fmla="*/ 17049 h 126231"/>
              <a:gd name="connsiteX1" fmla="*/ 113595 w 154539"/>
              <a:gd name="connsiteY1" fmla="*/ 3402 h 126231"/>
              <a:gd name="connsiteX2" fmla="*/ 18061 w 154539"/>
              <a:gd name="connsiteY2" fmla="*/ 17049 h 126231"/>
              <a:gd name="connsiteX3" fmla="*/ 4413 w 154539"/>
              <a:gd name="connsiteY3" fmla="*/ 126231 h 12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539" h="126231">
                <a:moveTo>
                  <a:pt x="154539" y="17049"/>
                </a:moveTo>
                <a:cubicBezTo>
                  <a:pt x="140891" y="12500"/>
                  <a:pt x="127981" y="3402"/>
                  <a:pt x="113595" y="3402"/>
                </a:cubicBezTo>
                <a:cubicBezTo>
                  <a:pt x="81427" y="3402"/>
                  <a:pt x="45339" y="0"/>
                  <a:pt x="18061" y="17049"/>
                </a:cubicBezTo>
                <a:cubicBezTo>
                  <a:pt x="0" y="28337"/>
                  <a:pt x="4413" y="112019"/>
                  <a:pt x="4413" y="126231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7751928" y="4148919"/>
            <a:ext cx="122830" cy="136478"/>
          </a:xfrm>
          <a:custGeom>
            <a:avLst/>
            <a:gdLst>
              <a:gd name="connsiteX0" fmla="*/ 0 w 122830"/>
              <a:gd name="connsiteY0" fmla="*/ 0 h 136478"/>
              <a:gd name="connsiteX1" fmla="*/ 95535 w 122830"/>
              <a:gd name="connsiteY1" fmla="*/ 27296 h 136478"/>
              <a:gd name="connsiteX2" fmla="*/ 122830 w 122830"/>
              <a:gd name="connsiteY2" fmla="*/ 81887 h 136478"/>
              <a:gd name="connsiteX3" fmla="*/ 109182 w 122830"/>
              <a:gd name="connsiteY3" fmla="*/ 136478 h 13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30" h="136478">
                <a:moveTo>
                  <a:pt x="0" y="0"/>
                </a:moveTo>
                <a:cubicBezTo>
                  <a:pt x="472" y="118"/>
                  <a:pt x="89009" y="20770"/>
                  <a:pt x="95535" y="27296"/>
                </a:cubicBezTo>
                <a:cubicBezTo>
                  <a:pt x="109921" y="41682"/>
                  <a:pt x="113732" y="63690"/>
                  <a:pt x="122830" y="81887"/>
                </a:cubicBezTo>
                <a:cubicBezTo>
                  <a:pt x="107743" y="127146"/>
                  <a:pt x="109182" y="108444"/>
                  <a:pt x="109182" y="13647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7751928" y="4135272"/>
            <a:ext cx="68239" cy="122829"/>
          </a:xfrm>
          <a:custGeom>
            <a:avLst/>
            <a:gdLst>
              <a:gd name="connsiteX0" fmla="*/ 68239 w 68239"/>
              <a:gd name="connsiteY0" fmla="*/ 0 h 122829"/>
              <a:gd name="connsiteX1" fmla="*/ 54591 w 68239"/>
              <a:gd name="connsiteY1" fmla="*/ 54591 h 122829"/>
              <a:gd name="connsiteX2" fmla="*/ 0 w 68239"/>
              <a:gd name="connsiteY2" fmla="*/ 122829 h 122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239" h="122829">
                <a:moveTo>
                  <a:pt x="68239" y="0"/>
                </a:moveTo>
                <a:cubicBezTo>
                  <a:pt x="63690" y="18197"/>
                  <a:pt x="61980" y="37351"/>
                  <a:pt x="54591" y="54591"/>
                </a:cubicBezTo>
                <a:cubicBezTo>
                  <a:pt x="41678" y="84722"/>
                  <a:pt x="22013" y="100817"/>
                  <a:pt x="0" y="12282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7874758" y="3757683"/>
            <a:ext cx="109182" cy="36395"/>
          </a:xfrm>
          <a:custGeom>
            <a:avLst/>
            <a:gdLst>
              <a:gd name="connsiteX0" fmla="*/ 0 w 109182"/>
              <a:gd name="connsiteY0" fmla="*/ 9099 h 36395"/>
              <a:gd name="connsiteX1" fmla="*/ 109182 w 109182"/>
              <a:gd name="connsiteY1" fmla="*/ 36395 h 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182" h="36395">
                <a:moveTo>
                  <a:pt x="0" y="9099"/>
                </a:moveTo>
                <a:cubicBezTo>
                  <a:pt x="101904" y="23657"/>
                  <a:pt x="72789" y="0"/>
                  <a:pt x="109182" y="3639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7942997" y="3725839"/>
            <a:ext cx="0" cy="109182"/>
          </a:xfrm>
          <a:custGeom>
            <a:avLst/>
            <a:gdLst>
              <a:gd name="connsiteX0" fmla="*/ 0 w 0"/>
              <a:gd name="connsiteY0" fmla="*/ 0 h 109182"/>
              <a:gd name="connsiteX1" fmla="*/ 0 w 0"/>
              <a:gd name="connsiteY1" fmla="*/ 109182 h 10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9182">
                <a:moveTo>
                  <a:pt x="0" y="0"/>
                </a:moveTo>
                <a:lnTo>
                  <a:pt x="0" y="109182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7888406" y="3166281"/>
            <a:ext cx="102676" cy="122829"/>
          </a:xfrm>
          <a:custGeom>
            <a:avLst/>
            <a:gdLst>
              <a:gd name="connsiteX0" fmla="*/ 95534 w 102676"/>
              <a:gd name="connsiteY0" fmla="*/ 0 h 122829"/>
              <a:gd name="connsiteX1" fmla="*/ 40943 w 102676"/>
              <a:gd name="connsiteY1" fmla="*/ 68238 h 122829"/>
              <a:gd name="connsiteX2" fmla="*/ 13648 w 102676"/>
              <a:gd name="connsiteY2" fmla="*/ 109182 h 122829"/>
              <a:gd name="connsiteX3" fmla="*/ 0 w 102676"/>
              <a:gd name="connsiteY3" fmla="*/ 122829 h 122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76" h="122829">
                <a:moveTo>
                  <a:pt x="95534" y="0"/>
                </a:moveTo>
                <a:cubicBezTo>
                  <a:pt x="68966" y="79709"/>
                  <a:pt x="102676" y="6505"/>
                  <a:pt x="40943" y="68238"/>
                </a:cubicBezTo>
                <a:cubicBezTo>
                  <a:pt x="29345" y="79836"/>
                  <a:pt x="23490" y="96060"/>
                  <a:pt x="13648" y="109182"/>
                </a:cubicBezTo>
                <a:cubicBezTo>
                  <a:pt x="9788" y="114329"/>
                  <a:pt x="4549" y="118280"/>
                  <a:pt x="0" y="12282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7902054" y="3193576"/>
            <a:ext cx="55694" cy="150125"/>
          </a:xfrm>
          <a:custGeom>
            <a:avLst/>
            <a:gdLst>
              <a:gd name="connsiteX0" fmla="*/ 0 w 55694"/>
              <a:gd name="connsiteY0" fmla="*/ 0 h 150125"/>
              <a:gd name="connsiteX1" fmla="*/ 27295 w 55694"/>
              <a:gd name="connsiteY1" fmla="*/ 40943 h 150125"/>
              <a:gd name="connsiteX2" fmla="*/ 40943 w 55694"/>
              <a:gd name="connsiteY2" fmla="*/ 81887 h 150125"/>
              <a:gd name="connsiteX3" fmla="*/ 54591 w 55694"/>
              <a:gd name="connsiteY3" fmla="*/ 150125 h 1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4" h="150125">
                <a:moveTo>
                  <a:pt x="0" y="0"/>
                </a:moveTo>
                <a:cubicBezTo>
                  <a:pt x="9098" y="13648"/>
                  <a:pt x="19960" y="26272"/>
                  <a:pt x="27295" y="40943"/>
                </a:cubicBezTo>
                <a:cubicBezTo>
                  <a:pt x="33729" y="53810"/>
                  <a:pt x="36991" y="68054"/>
                  <a:pt x="40943" y="81887"/>
                </a:cubicBezTo>
                <a:cubicBezTo>
                  <a:pt x="55694" y="133516"/>
                  <a:pt x="54591" y="119510"/>
                  <a:pt x="54591" y="15012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7397087" y="3384645"/>
            <a:ext cx="237095" cy="29971"/>
          </a:xfrm>
          <a:custGeom>
            <a:avLst/>
            <a:gdLst>
              <a:gd name="connsiteX0" fmla="*/ 0 w 237095"/>
              <a:gd name="connsiteY0" fmla="*/ 0 h 29971"/>
              <a:gd name="connsiteX1" fmla="*/ 122829 w 237095"/>
              <a:gd name="connsiteY1" fmla="*/ 13648 h 29971"/>
              <a:gd name="connsiteX2" fmla="*/ 232012 w 237095"/>
              <a:gd name="connsiteY2" fmla="*/ 27295 h 2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095" h="29971">
                <a:moveTo>
                  <a:pt x="0" y="0"/>
                </a:moveTo>
                <a:cubicBezTo>
                  <a:pt x="40943" y="4549"/>
                  <a:pt x="82048" y="7822"/>
                  <a:pt x="122829" y="13648"/>
                </a:cubicBezTo>
                <a:cubicBezTo>
                  <a:pt x="237095" y="29971"/>
                  <a:pt x="148665" y="27295"/>
                  <a:pt x="232012" y="2729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7418700" y="3302758"/>
            <a:ext cx="155807" cy="247099"/>
          </a:xfrm>
          <a:custGeom>
            <a:avLst/>
            <a:gdLst>
              <a:gd name="connsiteX0" fmla="*/ 114864 w 155807"/>
              <a:gd name="connsiteY0" fmla="*/ 0 h 247099"/>
              <a:gd name="connsiteX1" fmla="*/ 87569 w 155807"/>
              <a:gd name="connsiteY1" fmla="*/ 40943 h 247099"/>
              <a:gd name="connsiteX2" fmla="*/ 19330 w 155807"/>
              <a:gd name="connsiteY2" fmla="*/ 122830 h 247099"/>
              <a:gd name="connsiteX3" fmla="*/ 32978 w 155807"/>
              <a:gd name="connsiteY3" fmla="*/ 177421 h 247099"/>
              <a:gd name="connsiteX4" fmla="*/ 60273 w 155807"/>
              <a:gd name="connsiteY4" fmla="*/ 218364 h 247099"/>
              <a:gd name="connsiteX5" fmla="*/ 155807 w 155807"/>
              <a:gd name="connsiteY5" fmla="*/ 245660 h 24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807" h="247099">
                <a:moveTo>
                  <a:pt x="114864" y="0"/>
                </a:moveTo>
                <a:cubicBezTo>
                  <a:pt x="105766" y="13648"/>
                  <a:pt x="98070" y="28342"/>
                  <a:pt x="87569" y="40943"/>
                </a:cubicBezTo>
                <a:cubicBezTo>
                  <a:pt x="0" y="146026"/>
                  <a:pt x="87098" y="21177"/>
                  <a:pt x="19330" y="122830"/>
                </a:cubicBezTo>
                <a:cubicBezTo>
                  <a:pt x="23879" y="141027"/>
                  <a:pt x="25589" y="160181"/>
                  <a:pt x="32978" y="177421"/>
                </a:cubicBezTo>
                <a:cubicBezTo>
                  <a:pt x="39439" y="192497"/>
                  <a:pt x="46364" y="209671"/>
                  <a:pt x="60273" y="218364"/>
                </a:cubicBezTo>
                <a:cubicBezTo>
                  <a:pt x="106248" y="247099"/>
                  <a:pt x="119748" y="245660"/>
                  <a:pt x="155807" y="24566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6605516" y="3766782"/>
            <a:ext cx="177421" cy="86203"/>
          </a:xfrm>
          <a:custGeom>
            <a:avLst/>
            <a:gdLst>
              <a:gd name="connsiteX0" fmla="*/ 0 w 177421"/>
              <a:gd name="connsiteY0" fmla="*/ 0 h 86203"/>
              <a:gd name="connsiteX1" fmla="*/ 95535 w 177421"/>
              <a:gd name="connsiteY1" fmla="*/ 54591 h 86203"/>
              <a:gd name="connsiteX2" fmla="*/ 136478 w 177421"/>
              <a:gd name="connsiteY2" fmla="*/ 81887 h 86203"/>
              <a:gd name="connsiteX3" fmla="*/ 177421 w 177421"/>
              <a:gd name="connsiteY3" fmla="*/ 81887 h 8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421" h="86203">
                <a:moveTo>
                  <a:pt x="0" y="0"/>
                </a:moveTo>
                <a:cubicBezTo>
                  <a:pt x="31845" y="18197"/>
                  <a:pt x="64084" y="35721"/>
                  <a:pt x="95535" y="54591"/>
                </a:cubicBezTo>
                <a:cubicBezTo>
                  <a:pt x="109600" y="63030"/>
                  <a:pt x="120917" y="76700"/>
                  <a:pt x="136478" y="81887"/>
                </a:cubicBezTo>
                <a:cubicBezTo>
                  <a:pt x="149425" y="86203"/>
                  <a:pt x="163773" y="81887"/>
                  <a:pt x="177421" y="8188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6620195" y="3664947"/>
            <a:ext cx="124110" cy="238313"/>
          </a:xfrm>
          <a:custGeom>
            <a:avLst/>
            <a:gdLst>
              <a:gd name="connsiteX0" fmla="*/ 108151 w 124110"/>
              <a:gd name="connsiteY0" fmla="*/ 19949 h 238313"/>
              <a:gd name="connsiteX1" fmla="*/ 53560 w 124110"/>
              <a:gd name="connsiteY1" fmla="*/ 88187 h 238313"/>
              <a:gd name="connsiteX2" fmla="*/ 39912 w 124110"/>
              <a:gd name="connsiteY2" fmla="*/ 129131 h 238313"/>
              <a:gd name="connsiteX3" fmla="*/ 12617 w 124110"/>
              <a:gd name="connsiteY3" fmla="*/ 238313 h 23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10" h="238313">
                <a:moveTo>
                  <a:pt x="108151" y="19949"/>
                </a:moveTo>
                <a:cubicBezTo>
                  <a:pt x="73849" y="122859"/>
                  <a:pt x="124110" y="0"/>
                  <a:pt x="53560" y="88187"/>
                </a:cubicBezTo>
                <a:cubicBezTo>
                  <a:pt x="44573" y="99421"/>
                  <a:pt x="46346" y="116264"/>
                  <a:pt x="39912" y="129131"/>
                </a:cubicBezTo>
                <a:cubicBezTo>
                  <a:pt x="0" y="208957"/>
                  <a:pt x="12617" y="125997"/>
                  <a:pt x="12617" y="23831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5841242" y="4148919"/>
            <a:ext cx="109182" cy="40944"/>
          </a:xfrm>
          <a:custGeom>
            <a:avLst/>
            <a:gdLst>
              <a:gd name="connsiteX0" fmla="*/ 0 w 109182"/>
              <a:gd name="connsiteY0" fmla="*/ 0 h 40944"/>
              <a:gd name="connsiteX1" fmla="*/ 40943 w 109182"/>
              <a:gd name="connsiteY1" fmla="*/ 13648 h 40944"/>
              <a:gd name="connsiteX2" fmla="*/ 109182 w 109182"/>
              <a:gd name="connsiteY2" fmla="*/ 40944 h 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182" h="40944">
                <a:moveTo>
                  <a:pt x="0" y="0"/>
                </a:moveTo>
                <a:cubicBezTo>
                  <a:pt x="13648" y="4549"/>
                  <a:pt x="27111" y="9696"/>
                  <a:pt x="40943" y="13648"/>
                </a:cubicBezTo>
                <a:cubicBezTo>
                  <a:pt x="104817" y="31898"/>
                  <a:pt x="81227" y="12989"/>
                  <a:pt x="109182" y="4094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5866330" y="4121624"/>
            <a:ext cx="56798" cy="122830"/>
          </a:xfrm>
          <a:custGeom>
            <a:avLst/>
            <a:gdLst>
              <a:gd name="connsiteX0" fmla="*/ 56798 w 56798"/>
              <a:gd name="connsiteY0" fmla="*/ 0 h 122830"/>
              <a:gd name="connsiteX1" fmla="*/ 15855 w 56798"/>
              <a:gd name="connsiteY1" fmla="*/ 40943 h 122830"/>
              <a:gd name="connsiteX2" fmla="*/ 2207 w 56798"/>
              <a:gd name="connsiteY2" fmla="*/ 122830 h 12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798" h="122830">
                <a:moveTo>
                  <a:pt x="56798" y="0"/>
                </a:moveTo>
                <a:cubicBezTo>
                  <a:pt x="43150" y="13648"/>
                  <a:pt x="25431" y="24185"/>
                  <a:pt x="15855" y="40943"/>
                </a:cubicBezTo>
                <a:cubicBezTo>
                  <a:pt x="0" y="68689"/>
                  <a:pt x="2207" y="94081"/>
                  <a:pt x="2207" y="12283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5240740" y="4476466"/>
            <a:ext cx="136478" cy="29539"/>
          </a:xfrm>
          <a:custGeom>
            <a:avLst/>
            <a:gdLst>
              <a:gd name="connsiteX0" fmla="*/ 0 w 136478"/>
              <a:gd name="connsiteY0" fmla="*/ 0 h 29539"/>
              <a:gd name="connsiteX1" fmla="*/ 54591 w 136478"/>
              <a:gd name="connsiteY1" fmla="*/ 13647 h 29539"/>
              <a:gd name="connsiteX2" fmla="*/ 95535 w 136478"/>
              <a:gd name="connsiteY2" fmla="*/ 27295 h 29539"/>
              <a:gd name="connsiteX3" fmla="*/ 136478 w 136478"/>
              <a:gd name="connsiteY3" fmla="*/ 27295 h 29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478" h="29539">
                <a:moveTo>
                  <a:pt x="0" y="0"/>
                </a:moveTo>
                <a:cubicBezTo>
                  <a:pt x="18197" y="4549"/>
                  <a:pt x="36556" y="8494"/>
                  <a:pt x="54591" y="13647"/>
                </a:cubicBezTo>
                <a:cubicBezTo>
                  <a:pt x="68424" y="17599"/>
                  <a:pt x="81344" y="24930"/>
                  <a:pt x="95535" y="27295"/>
                </a:cubicBezTo>
                <a:cubicBezTo>
                  <a:pt x="108997" y="29539"/>
                  <a:pt x="122830" y="27295"/>
                  <a:pt x="136478" y="2729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5287832" y="4367284"/>
            <a:ext cx="34795" cy="177420"/>
          </a:xfrm>
          <a:custGeom>
            <a:avLst/>
            <a:gdLst>
              <a:gd name="connsiteX0" fmla="*/ 34795 w 34795"/>
              <a:gd name="connsiteY0" fmla="*/ 0 h 177420"/>
              <a:gd name="connsiteX1" fmla="*/ 7499 w 34795"/>
              <a:gd name="connsiteY1" fmla="*/ 177420 h 17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95" h="177420">
                <a:moveTo>
                  <a:pt x="34795" y="0"/>
                </a:moveTo>
                <a:cubicBezTo>
                  <a:pt x="0" y="121779"/>
                  <a:pt x="7499" y="62415"/>
                  <a:pt x="7499" y="17742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>
            <a:off x="5254388" y="4435522"/>
            <a:ext cx="163773" cy="75574"/>
          </a:xfrm>
          <a:custGeom>
            <a:avLst/>
            <a:gdLst>
              <a:gd name="connsiteX0" fmla="*/ 0 w 163773"/>
              <a:gd name="connsiteY0" fmla="*/ 0 h 75574"/>
              <a:gd name="connsiteX1" fmla="*/ 40943 w 163773"/>
              <a:gd name="connsiteY1" fmla="*/ 27296 h 75574"/>
              <a:gd name="connsiteX2" fmla="*/ 54591 w 163773"/>
              <a:gd name="connsiteY2" fmla="*/ 68239 h 75574"/>
              <a:gd name="connsiteX3" fmla="*/ 122830 w 163773"/>
              <a:gd name="connsiteY3" fmla="*/ 54591 h 75574"/>
              <a:gd name="connsiteX4" fmla="*/ 163773 w 163773"/>
              <a:gd name="connsiteY4" fmla="*/ 54591 h 75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773" h="75574">
                <a:moveTo>
                  <a:pt x="0" y="0"/>
                </a:moveTo>
                <a:cubicBezTo>
                  <a:pt x="13648" y="9099"/>
                  <a:pt x="30696" y="14488"/>
                  <a:pt x="40943" y="27296"/>
                </a:cubicBezTo>
                <a:cubicBezTo>
                  <a:pt x="49930" y="38530"/>
                  <a:pt x="40943" y="63690"/>
                  <a:pt x="54591" y="68239"/>
                </a:cubicBezTo>
                <a:cubicBezTo>
                  <a:pt x="76597" y="75574"/>
                  <a:pt x="99812" y="57468"/>
                  <a:pt x="122830" y="54591"/>
                </a:cubicBezTo>
                <a:cubicBezTo>
                  <a:pt x="136372" y="52898"/>
                  <a:pt x="150125" y="54591"/>
                  <a:pt x="163773" y="54591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6912591" y="3298209"/>
            <a:ext cx="445827" cy="955343"/>
          </a:xfrm>
          <a:custGeom>
            <a:avLst/>
            <a:gdLst>
              <a:gd name="connsiteX0" fmla="*/ 6824 w 445827"/>
              <a:gd name="connsiteY0" fmla="*/ 4549 h 955343"/>
              <a:gd name="connsiteX1" fmla="*/ 388961 w 445827"/>
              <a:gd name="connsiteY1" fmla="*/ 796119 h 955343"/>
              <a:gd name="connsiteX2" fmla="*/ 348018 w 445827"/>
              <a:gd name="connsiteY2" fmla="*/ 823415 h 955343"/>
              <a:gd name="connsiteX3" fmla="*/ 6824 w 445827"/>
              <a:gd name="connsiteY3" fmla="*/ 4549 h 95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827" h="955343">
                <a:moveTo>
                  <a:pt x="6824" y="4549"/>
                </a:moveTo>
                <a:cubicBezTo>
                  <a:pt x="13648" y="0"/>
                  <a:pt x="332095" y="659641"/>
                  <a:pt x="388961" y="796119"/>
                </a:cubicBezTo>
                <a:cubicBezTo>
                  <a:pt x="445827" y="932597"/>
                  <a:pt x="418531" y="955343"/>
                  <a:pt x="348018" y="823415"/>
                </a:cubicBezTo>
                <a:cubicBezTo>
                  <a:pt x="277505" y="691487"/>
                  <a:pt x="0" y="9098"/>
                  <a:pt x="6824" y="454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олилиния 55"/>
          <p:cNvSpPr/>
          <p:nvPr/>
        </p:nvSpPr>
        <p:spPr>
          <a:xfrm>
            <a:off x="5943600" y="3907808"/>
            <a:ext cx="366214" cy="796121"/>
          </a:xfrm>
          <a:custGeom>
            <a:avLst/>
            <a:gdLst>
              <a:gd name="connsiteX0" fmla="*/ 6824 w 366214"/>
              <a:gd name="connsiteY0" fmla="*/ 9099 h 796121"/>
              <a:gd name="connsiteX1" fmla="*/ 320722 w 366214"/>
              <a:gd name="connsiteY1" fmla="*/ 636896 h 796121"/>
              <a:gd name="connsiteX2" fmla="*/ 279779 w 366214"/>
              <a:gd name="connsiteY2" fmla="*/ 691488 h 796121"/>
              <a:gd name="connsiteX3" fmla="*/ 6824 w 366214"/>
              <a:gd name="connsiteY3" fmla="*/ 9099 h 7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214" h="796121">
                <a:moveTo>
                  <a:pt x="6824" y="9099"/>
                </a:moveTo>
                <a:cubicBezTo>
                  <a:pt x="13648" y="0"/>
                  <a:pt x="275230" y="523165"/>
                  <a:pt x="320722" y="636896"/>
                </a:cubicBezTo>
                <a:cubicBezTo>
                  <a:pt x="366214" y="750627"/>
                  <a:pt x="338919" y="796121"/>
                  <a:pt x="279779" y="691488"/>
                </a:cubicBezTo>
                <a:cubicBezTo>
                  <a:pt x="220639" y="586855"/>
                  <a:pt x="0" y="18198"/>
                  <a:pt x="6824" y="909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5097439" y="4426423"/>
            <a:ext cx="270681" cy="589130"/>
          </a:xfrm>
          <a:custGeom>
            <a:avLst/>
            <a:gdLst>
              <a:gd name="connsiteX0" fmla="*/ 6824 w 270681"/>
              <a:gd name="connsiteY0" fmla="*/ 9099 h 589130"/>
              <a:gd name="connsiteX1" fmla="*/ 238836 w 270681"/>
              <a:gd name="connsiteY1" fmla="*/ 459476 h 589130"/>
              <a:gd name="connsiteX2" fmla="*/ 197892 w 270681"/>
              <a:gd name="connsiteY2" fmla="*/ 514067 h 589130"/>
              <a:gd name="connsiteX3" fmla="*/ 6824 w 270681"/>
              <a:gd name="connsiteY3" fmla="*/ 9099 h 58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681" h="589130">
                <a:moveTo>
                  <a:pt x="6824" y="9099"/>
                </a:moveTo>
                <a:cubicBezTo>
                  <a:pt x="13648" y="0"/>
                  <a:pt x="206991" y="375315"/>
                  <a:pt x="238836" y="459476"/>
                </a:cubicBezTo>
                <a:cubicBezTo>
                  <a:pt x="270681" y="543637"/>
                  <a:pt x="241110" y="589130"/>
                  <a:pt x="197892" y="514067"/>
                </a:cubicBezTo>
                <a:cubicBezTo>
                  <a:pt x="154674" y="439004"/>
                  <a:pt x="0" y="18198"/>
                  <a:pt x="6824" y="909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V="1">
            <a:off x="5857884" y="3643314"/>
            <a:ext cx="1785950" cy="928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олилиния 60"/>
          <p:cNvSpPr/>
          <p:nvPr/>
        </p:nvSpPr>
        <p:spPr>
          <a:xfrm>
            <a:off x="7642746" y="3621672"/>
            <a:ext cx="928048" cy="215267"/>
          </a:xfrm>
          <a:custGeom>
            <a:avLst/>
            <a:gdLst>
              <a:gd name="connsiteX0" fmla="*/ 0 w 928048"/>
              <a:gd name="connsiteY0" fmla="*/ 35928 h 215267"/>
              <a:gd name="connsiteX1" fmla="*/ 109182 w 928048"/>
              <a:gd name="connsiteY1" fmla="*/ 22280 h 215267"/>
              <a:gd name="connsiteX2" fmla="*/ 150126 w 928048"/>
              <a:gd name="connsiteY2" fmla="*/ 8632 h 215267"/>
              <a:gd name="connsiteX3" fmla="*/ 163773 w 928048"/>
              <a:gd name="connsiteY3" fmla="*/ 63224 h 215267"/>
              <a:gd name="connsiteX4" fmla="*/ 395785 w 928048"/>
              <a:gd name="connsiteY4" fmla="*/ 117815 h 215267"/>
              <a:gd name="connsiteX5" fmla="*/ 504967 w 928048"/>
              <a:gd name="connsiteY5" fmla="*/ 172406 h 215267"/>
              <a:gd name="connsiteX6" fmla="*/ 586854 w 928048"/>
              <a:gd name="connsiteY6" fmla="*/ 199701 h 215267"/>
              <a:gd name="connsiteX7" fmla="*/ 668741 w 928048"/>
              <a:gd name="connsiteY7" fmla="*/ 158758 h 215267"/>
              <a:gd name="connsiteX8" fmla="*/ 709684 w 928048"/>
              <a:gd name="connsiteY8" fmla="*/ 131462 h 215267"/>
              <a:gd name="connsiteX9" fmla="*/ 805218 w 928048"/>
              <a:gd name="connsiteY9" fmla="*/ 104167 h 215267"/>
              <a:gd name="connsiteX10" fmla="*/ 846161 w 928048"/>
              <a:gd name="connsiteY10" fmla="*/ 90519 h 215267"/>
              <a:gd name="connsiteX11" fmla="*/ 928048 w 928048"/>
              <a:gd name="connsiteY11" fmla="*/ 90519 h 21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8048" h="215267">
                <a:moveTo>
                  <a:pt x="0" y="35928"/>
                </a:moveTo>
                <a:cubicBezTo>
                  <a:pt x="36394" y="31379"/>
                  <a:pt x="73096" y="28841"/>
                  <a:pt x="109182" y="22280"/>
                </a:cubicBezTo>
                <a:cubicBezTo>
                  <a:pt x="123336" y="19706"/>
                  <a:pt x="138617" y="0"/>
                  <a:pt x="150126" y="8632"/>
                </a:cubicBezTo>
                <a:cubicBezTo>
                  <a:pt x="165132" y="19887"/>
                  <a:pt x="152871" y="47960"/>
                  <a:pt x="163773" y="63224"/>
                </a:cubicBezTo>
                <a:cubicBezTo>
                  <a:pt x="215683" y="135899"/>
                  <a:pt x="326416" y="112479"/>
                  <a:pt x="395785" y="117815"/>
                </a:cubicBezTo>
                <a:cubicBezTo>
                  <a:pt x="529833" y="151325"/>
                  <a:pt x="365774" y="102810"/>
                  <a:pt x="504967" y="172406"/>
                </a:cubicBezTo>
                <a:cubicBezTo>
                  <a:pt x="530702" y="185273"/>
                  <a:pt x="586854" y="199701"/>
                  <a:pt x="586854" y="199701"/>
                </a:cubicBezTo>
                <a:cubicBezTo>
                  <a:pt x="704198" y="121472"/>
                  <a:pt x="555725" y="215267"/>
                  <a:pt x="668741" y="158758"/>
                </a:cubicBezTo>
                <a:cubicBezTo>
                  <a:pt x="683412" y="151422"/>
                  <a:pt x="695013" y="138797"/>
                  <a:pt x="709684" y="131462"/>
                </a:cubicBezTo>
                <a:cubicBezTo>
                  <a:pt x="731494" y="120557"/>
                  <a:pt x="784819" y="109995"/>
                  <a:pt x="805218" y="104167"/>
                </a:cubicBezTo>
                <a:cubicBezTo>
                  <a:pt x="819050" y="100215"/>
                  <a:pt x="831863" y="92108"/>
                  <a:pt x="846161" y="90519"/>
                </a:cubicBezTo>
                <a:cubicBezTo>
                  <a:pt x="873290" y="87505"/>
                  <a:pt x="900752" y="90519"/>
                  <a:pt x="928048" y="9051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олилиния 61"/>
          <p:cNvSpPr/>
          <p:nvPr/>
        </p:nvSpPr>
        <p:spPr>
          <a:xfrm>
            <a:off x="6332561" y="4299045"/>
            <a:ext cx="163773" cy="0"/>
          </a:xfrm>
          <a:custGeom>
            <a:avLst/>
            <a:gdLst>
              <a:gd name="connsiteX0" fmla="*/ 0 w 163773"/>
              <a:gd name="connsiteY0" fmla="*/ 0 h 0"/>
              <a:gd name="connsiteX1" fmla="*/ 163773 w 16377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773">
                <a:moveTo>
                  <a:pt x="0" y="0"/>
                </a:moveTo>
                <a:lnTo>
                  <a:pt x="163773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>
            <a:off x="6359857" y="4258101"/>
            <a:ext cx="28582" cy="136478"/>
          </a:xfrm>
          <a:custGeom>
            <a:avLst/>
            <a:gdLst>
              <a:gd name="connsiteX0" fmla="*/ 0 w 28582"/>
              <a:gd name="connsiteY0" fmla="*/ 0 h 136478"/>
              <a:gd name="connsiteX1" fmla="*/ 27295 w 28582"/>
              <a:gd name="connsiteY1" fmla="*/ 109183 h 136478"/>
              <a:gd name="connsiteX2" fmla="*/ 27295 w 28582"/>
              <a:gd name="connsiteY2" fmla="*/ 136478 h 13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82" h="136478">
                <a:moveTo>
                  <a:pt x="0" y="0"/>
                </a:moveTo>
                <a:cubicBezTo>
                  <a:pt x="15875" y="47628"/>
                  <a:pt x="19061" y="51544"/>
                  <a:pt x="27295" y="109183"/>
                </a:cubicBezTo>
                <a:cubicBezTo>
                  <a:pt x="28582" y="118190"/>
                  <a:pt x="27295" y="127380"/>
                  <a:pt x="27295" y="13647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7001301" y="3944203"/>
            <a:ext cx="109183" cy="68239"/>
          </a:xfrm>
          <a:custGeom>
            <a:avLst/>
            <a:gdLst>
              <a:gd name="connsiteX0" fmla="*/ 0 w 109183"/>
              <a:gd name="connsiteY0" fmla="*/ 0 h 68239"/>
              <a:gd name="connsiteX1" fmla="*/ 40944 w 109183"/>
              <a:gd name="connsiteY1" fmla="*/ 13648 h 68239"/>
              <a:gd name="connsiteX2" fmla="*/ 81887 w 109183"/>
              <a:gd name="connsiteY2" fmla="*/ 54591 h 68239"/>
              <a:gd name="connsiteX3" fmla="*/ 109183 w 109183"/>
              <a:gd name="connsiteY3" fmla="*/ 68239 h 68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83" h="68239">
                <a:moveTo>
                  <a:pt x="0" y="0"/>
                </a:moveTo>
                <a:cubicBezTo>
                  <a:pt x="13648" y="4549"/>
                  <a:pt x="28974" y="5668"/>
                  <a:pt x="40944" y="13648"/>
                </a:cubicBezTo>
                <a:cubicBezTo>
                  <a:pt x="57003" y="24354"/>
                  <a:pt x="66816" y="42534"/>
                  <a:pt x="81887" y="54591"/>
                </a:cubicBezTo>
                <a:cubicBezTo>
                  <a:pt x="89830" y="60946"/>
                  <a:pt x="100084" y="63690"/>
                  <a:pt x="109183" y="6823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7014537" y="3875964"/>
            <a:ext cx="14060" cy="163773"/>
          </a:xfrm>
          <a:custGeom>
            <a:avLst/>
            <a:gdLst>
              <a:gd name="connsiteX0" fmla="*/ 14060 w 14060"/>
              <a:gd name="connsiteY0" fmla="*/ 0 h 163773"/>
              <a:gd name="connsiteX1" fmla="*/ 412 w 14060"/>
              <a:gd name="connsiteY1" fmla="*/ 163773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60" h="163773">
                <a:moveTo>
                  <a:pt x="14060" y="0"/>
                </a:moveTo>
                <a:cubicBezTo>
                  <a:pt x="0" y="154656"/>
                  <a:pt x="412" y="99878"/>
                  <a:pt x="412" y="16377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5950424" y="4503761"/>
            <a:ext cx="136477" cy="97319"/>
          </a:xfrm>
          <a:custGeom>
            <a:avLst/>
            <a:gdLst>
              <a:gd name="connsiteX0" fmla="*/ 0 w 136477"/>
              <a:gd name="connsiteY0" fmla="*/ 0 h 97319"/>
              <a:gd name="connsiteX1" fmla="*/ 27295 w 136477"/>
              <a:gd name="connsiteY1" fmla="*/ 54591 h 97319"/>
              <a:gd name="connsiteX2" fmla="*/ 109182 w 136477"/>
              <a:gd name="connsiteY2" fmla="*/ 95535 h 97319"/>
              <a:gd name="connsiteX3" fmla="*/ 136477 w 136477"/>
              <a:gd name="connsiteY3" fmla="*/ 95535 h 9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477" h="97319">
                <a:moveTo>
                  <a:pt x="0" y="0"/>
                </a:moveTo>
                <a:cubicBezTo>
                  <a:pt x="9098" y="18197"/>
                  <a:pt x="14271" y="38962"/>
                  <a:pt x="27295" y="54591"/>
                </a:cubicBezTo>
                <a:cubicBezTo>
                  <a:pt x="43398" y="73914"/>
                  <a:pt x="84963" y="90691"/>
                  <a:pt x="109182" y="95535"/>
                </a:cubicBezTo>
                <a:cubicBezTo>
                  <a:pt x="118104" y="97319"/>
                  <a:pt x="127379" y="95535"/>
                  <a:pt x="136477" y="9553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5849591" y="4476466"/>
            <a:ext cx="169072" cy="170088"/>
          </a:xfrm>
          <a:custGeom>
            <a:avLst/>
            <a:gdLst>
              <a:gd name="connsiteX0" fmla="*/ 169072 w 169072"/>
              <a:gd name="connsiteY0" fmla="*/ 0 h 170088"/>
              <a:gd name="connsiteX1" fmla="*/ 18946 w 169072"/>
              <a:gd name="connsiteY1" fmla="*/ 54591 h 170088"/>
              <a:gd name="connsiteX2" fmla="*/ 5299 w 169072"/>
              <a:gd name="connsiteY2" fmla="*/ 95534 h 170088"/>
              <a:gd name="connsiteX3" fmla="*/ 59890 w 169072"/>
              <a:gd name="connsiteY3" fmla="*/ 136477 h 170088"/>
              <a:gd name="connsiteX4" fmla="*/ 73537 w 169072"/>
              <a:gd name="connsiteY4" fmla="*/ 136477 h 17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072" h="170088">
                <a:moveTo>
                  <a:pt x="169072" y="0"/>
                </a:moveTo>
                <a:cubicBezTo>
                  <a:pt x="140243" y="7207"/>
                  <a:pt x="49012" y="17009"/>
                  <a:pt x="18946" y="54591"/>
                </a:cubicBezTo>
                <a:cubicBezTo>
                  <a:pt x="9959" y="65824"/>
                  <a:pt x="9848" y="81886"/>
                  <a:pt x="5299" y="95534"/>
                </a:cubicBezTo>
                <a:cubicBezTo>
                  <a:pt x="23936" y="170088"/>
                  <a:pt x="0" y="151450"/>
                  <a:pt x="59890" y="136477"/>
                </a:cubicBezTo>
                <a:cubicBezTo>
                  <a:pt x="64303" y="135374"/>
                  <a:pt x="68988" y="136477"/>
                  <a:pt x="73537" y="13647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олилиния 67"/>
          <p:cNvSpPr/>
          <p:nvPr/>
        </p:nvSpPr>
        <p:spPr>
          <a:xfrm>
            <a:off x="7383439" y="3764747"/>
            <a:ext cx="95534" cy="29331"/>
          </a:xfrm>
          <a:custGeom>
            <a:avLst/>
            <a:gdLst>
              <a:gd name="connsiteX0" fmla="*/ 0 w 95534"/>
              <a:gd name="connsiteY0" fmla="*/ 29331 h 29331"/>
              <a:gd name="connsiteX1" fmla="*/ 54591 w 95534"/>
              <a:gd name="connsiteY1" fmla="*/ 2035 h 29331"/>
              <a:gd name="connsiteX2" fmla="*/ 95534 w 95534"/>
              <a:gd name="connsiteY2" fmla="*/ 15683 h 2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534" h="29331">
                <a:moveTo>
                  <a:pt x="0" y="29331"/>
                </a:moveTo>
                <a:cubicBezTo>
                  <a:pt x="18197" y="20232"/>
                  <a:pt x="34451" y="4912"/>
                  <a:pt x="54591" y="2035"/>
                </a:cubicBezTo>
                <a:cubicBezTo>
                  <a:pt x="68832" y="0"/>
                  <a:pt x="95534" y="15683"/>
                  <a:pt x="95534" y="1568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>
            <a:off x="7424382" y="3739487"/>
            <a:ext cx="28034" cy="177420"/>
          </a:xfrm>
          <a:custGeom>
            <a:avLst/>
            <a:gdLst>
              <a:gd name="connsiteX0" fmla="*/ 0 w 28034"/>
              <a:gd name="connsiteY0" fmla="*/ 0 h 177420"/>
              <a:gd name="connsiteX1" fmla="*/ 13648 w 28034"/>
              <a:gd name="connsiteY1" fmla="*/ 177420 h 17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034" h="177420">
                <a:moveTo>
                  <a:pt x="0" y="0"/>
                </a:moveTo>
                <a:cubicBezTo>
                  <a:pt x="28034" y="84101"/>
                  <a:pt x="13648" y="26557"/>
                  <a:pt x="13648" y="17742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олилиния 69"/>
          <p:cNvSpPr/>
          <p:nvPr/>
        </p:nvSpPr>
        <p:spPr>
          <a:xfrm>
            <a:off x="8311487" y="3712191"/>
            <a:ext cx="81886" cy="95534"/>
          </a:xfrm>
          <a:custGeom>
            <a:avLst/>
            <a:gdLst>
              <a:gd name="connsiteX0" fmla="*/ 0 w 81886"/>
              <a:gd name="connsiteY0" fmla="*/ 0 h 95534"/>
              <a:gd name="connsiteX1" fmla="*/ 40943 w 81886"/>
              <a:gd name="connsiteY1" fmla="*/ 81887 h 95534"/>
              <a:gd name="connsiteX2" fmla="*/ 81886 w 81886"/>
              <a:gd name="connsiteY2" fmla="*/ 95534 h 9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886" h="95534">
                <a:moveTo>
                  <a:pt x="0" y="0"/>
                </a:moveTo>
                <a:cubicBezTo>
                  <a:pt x="8991" y="26973"/>
                  <a:pt x="16891" y="62645"/>
                  <a:pt x="40943" y="81887"/>
                </a:cubicBezTo>
                <a:cubicBezTo>
                  <a:pt x="52176" y="90874"/>
                  <a:pt x="81886" y="95534"/>
                  <a:pt x="81886" y="9553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олилиния 70"/>
          <p:cNvSpPr/>
          <p:nvPr/>
        </p:nvSpPr>
        <p:spPr>
          <a:xfrm>
            <a:off x="8284191" y="3698543"/>
            <a:ext cx="136478" cy="163773"/>
          </a:xfrm>
          <a:custGeom>
            <a:avLst/>
            <a:gdLst>
              <a:gd name="connsiteX0" fmla="*/ 0 w 136478"/>
              <a:gd name="connsiteY0" fmla="*/ 163773 h 163773"/>
              <a:gd name="connsiteX1" fmla="*/ 40943 w 136478"/>
              <a:gd name="connsiteY1" fmla="*/ 150126 h 163773"/>
              <a:gd name="connsiteX2" fmla="*/ 68239 w 136478"/>
              <a:gd name="connsiteY2" fmla="*/ 54591 h 163773"/>
              <a:gd name="connsiteX3" fmla="*/ 122830 w 136478"/>
              <a:gd name="connsiteY3" fmla="*/ 27296 h 163773"/>
              <a:gd name="connsiteX4" fmla="*/ 136478 w 136478"/>
              <a:gd name="connsiteY4" fmla="*/ 0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78" h="163773">
                <a:moveTo>
                  <a:pt x="0" y="163773"/>
                </a:moveTo>
                <a:cubicBezTo>
                  <a:pt x="13648" y="159224"/>
                  <a:pt x="30771" y="160298"/>
                  <a:pt x="40943" y="150126"/>
                </a:cubicBezTo>
                <a:cubicBezTo>
                  <a:pt x="48737" y="142332"/>
                  <a:pt x="66468" y="56717"/>
                  <a:pt x="68239" y="54591"/>
                </a:cubicBezTo>
                <a:cubicBezTo>
                  <a:pt x="81263" y="38962"/>
                  <a:pt x="106943" y="40005"/>
                  <a:pt x="122830" y="27296"/>
                </a:cubicBezTo>
                <a:cubicBezTo>
                  <a:pt x="130773" y="20941"/>
                  <a:pt x="131929" y="9099"/>
                  <a:pt x="136478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</p:cSld>
  <p:clrMapOvr>
    <a:masterClrMapping/>
  </p:clrMapOvr>
  <p:transition advTm="12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КАРНАВАЛ\ФОТО\СПЕКТАКЛИ\4класса войны\P1000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14290"/>
            <a:ext cx="2286016" cy="30718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5735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u="sng" dirty="0" smtClean="0"/>
              <a:t>Оформление спектакля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smtClean="0"/>
              <a:t>совместно с детьми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Музыкальное и световое оформление</a:t>
            </a:r>
            <a:endParaRPr lang="ru-RU" sz="2400" dirty="0"/>
          </a:p>
        </p:txBody>
      </p:sp>
      <p:pic>
        <p:nvPicPr>
          <p:cNvPr id="1028" name="Picture 4" descr="D:\КАРНАВАЛ\ФОТО\СПЕКТАКЛИ\4класса войны\P1000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500438"/>
            <a:ext cx="2285984" cy="2857496"/>
          </a:xfrm>
          <a:prstGeom prst="rect">
            <a:avLst/>
          </a:prstGeom>
          <a:noFill/>
        </p:spPr>
      </p:pic>
      <p:pic>
        <p:nvPicPr>
          <p:cNvPr id="4098" name="Picture 2" descr="C:\Documents and Settings\111\Рабочий стол\IMG_0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000240"/>
            <a:ext cx="5650892" cy="407196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2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КАРНАВАЛ\ФОТО\ФЕСТИВАЛИ\Театр.завалинка-2010г\ALIM1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8"/>
            <a:ext cx="2643206" cy="25003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Обязанности</a:t>
            </a:r>
            <a:endParaRPr lang="ru-RU" sz="3200" b="1" u="sng" dirty="0"/>
          </a:p>
        </p:txBody>
      </p:sp>
      <p:pic>
        <p:nvPicPr>
          <p:cNvPr id="1026" name="Picture 2" descr="D:\КАРНАВАЛ\ФОТО\СПЕКТАКЛИ\4класса войны\4  класса  войны  в  3  школе  14   апреляапреля  2010\IMG_00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357298"/>
            <a:ext cx="3714776" cy="5000660"/>
          </a:xfrm>
          <a:prstGeom prst="rect">
            <a:avLst/>
          </a:prstGeom>
          <a:noFill/>
        </p:spPr>
      </p:pic>
      <p:pic>
        <p:nvPicPr>
          <p:cNvPr id="1027" name="Picture 3" descr="D:\КАРНАВАЛ\ФОТО\СПЕКТАКЛИ\4класса войны\4  класса  войны  в  3  школе  14   апреляапреля  2010\IMG_00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4071942"/>
            <a:ext cx="2143140" cy="2428892"/>
          </a:xfrm>
          <a:prstGeom prst="rect">
            <a:avLst/>
          </a:prstGeom>
          <a:noFill/>
        </p:spPr>
      </p:pic>
      <p:pic>
        <p:nvPicPr>
          <p:cNvPr id="1031" name="Picture 7" descr="D:\КАРНАВАЛ\ФОТО\СПЕКТАКЛИ\4класса войны\P10004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214422"/>
            <a:ext cx="2013100" cy="2666389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0" y="785794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Костюмы и реквизит</a:t>
            </a:r>
          </a:p>
          <a:p>
            <a:r>
              <a:rPr lang="ru-RU" sz="2800" dirty="0" smtClean="0"/>
              <a:t>Аппаратура</a:t>
            </a:r>
          </a:p>
          <a:p>
            <a:r>
              <a:rPr lang="ru-RU" sz="2800" dirty="0" smtClean="0"/>
              <a:t>Грим</a:t>
            </a:r>
          </a:p>
          <a:p>
            <a:endParaRPr lang="ru-RU" sz="2800" dirty="0"/>
          </a:p>
        </p:txBody>
      </p:sp>
    </p:spTree>
    <p:custDataLst>
      <p:tags r:id="rId1"/>
    </p:custDataLst>
  </p:cSld>
  <p:clrMapOvr>
    <a:masterClrMapping/>
  </p:clrMapOvr>
  <p:transition advTm="14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Обязанности</a:t>
            </a:r>
            <a:endParaRPr lang="ru-RU" sz="3200" b="1" u="sng" dirty="0"/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0" y="642918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Монтаж и демонтаж декорации</a:t>
            </a:r>
          </a:p>
          <a:p>
            <a:r>
              <a:rPr lang="ru-RU" sz="2800" dirty="0" smtClean="0"/>
              <a:t>Оформление сценической площадки</a:t>
            </a:r>
          </a:p>
        </p:txBody>
      </p:sp>
      <p:pic>
        <p:nvPicPr>
          <p:cNvPr id="13" name="Picture 5" descr="D:\КАРНАВАЛ\ФОТО\СПЕКТАКЛИ\4класса войны\Изображение 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714488"/>
            <a:ext cx="3714776" cy="4929222"/>
          </a:xfrm>
          <a:prstGeom prst="rect">
            <a:avLst/>
          </a:prstGeom>
          <a:noFill/>
        </p:spPr>
      </p:pic>
      <p:pic>
        <p:nvPicPr>
          <p:cNvPr id="14" name="Picture 4" descr="D:\КАРНАВАЛ\ФОТО\СПЕКТАКЛИ\4класса войны\4  класса  войны  в  3  школе  14   апреляапреля  2010\IMG_00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00504"/>
            <a:ext cx="3448288" cy="2716833"/>
          </a:xfrm>
          <a:prstGeom prst="rect">
            <a:avLst/>
          </a:prstGeom>
          <a:noFill/>
        </p:spPr>
      </p:pic>
      <p:pic>
        <p:nvPicPr>
          <p:cNvPr id="15" name="Picture 8" descr="D:\КАРНАВАЛ\ФОТО\СПЕКТАКЛИ\4класса войны\P10003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1714488"/>
            <a:ext cx="2786082" cy="208956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1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Спектакль</a:t>
            </a:r>
            <a:endParaRPr lang="ru-RU" sz="3200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7554" y="500042"/>
            <a:ext cx="1857388" cy="64294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«Мир»</a:t>
            </a:r>
            <a:endParaRPr lang="ru-RU" sz="2800" dirty="0"/>
          </a:p>
        </p:txBody>
      </p:sp>
      <p:pic>
        <p:nvPicPr>
          <p:cNvPr id="1027" name="Picture 3" descr="C:\Documents and Settings\111\Рабочий стол\Новая папка\1-P1000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14422"/>
            <a:ext cx="7181247" cy="5338177"/>
          </a:xfrm>
          <a:prstGeom prst="rect">
            <a:avLst/>
          </a:prstGeom>
          <a:noFill/>
        </p:spPr>
      </p:pic>
      <p:pic>
        <p:nvPicPr>
          <p:cNvPr id="1029" name="Picture 5" descr="C:\Documents and Settings\111\Рабочий стол\Новая папка\1-Изображение 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214422"/>
            <a:ext cx="3794788" cy="5286412"/>
          </a:xfrm>
          <a:prstGeom prst="rect">
            <a:avLst/>
          </a:prstGeom>
          <a:noFill/>
        </p:spPr>
      </p:pic>
      <p:pic>
        <p:nvPicPr>
          <p:cNvPr id="1030" name="Picture 6" descr="C:\Documents and Settings\111\Рабочий стол\Новая папка\1-Изображение 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196562"/>
            <a:ext cx="7215238" cy="5304272"/>
          </a:xfrm>
          <a:prstGeom prst="rect">
            <a:avLst/>
          </a:prstGeom>
          <a:noFill/>
        </p:spPr>
      </p:pic>
      <p:pic>
        <p:nvPicPr>
          <p:cNvPr id="1026" name="Picture 2" descr="C:\Documents and Settings\111\Рабочий стол\Новая папка\1-IMG_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1000108"/>
            <a:ext cx="7286676" cy="566308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2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Спектакль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3306" y="500042"/>
            <a:ext cx="1785950" cy="64294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«Тыл»</a:t>
            </a:r>
            <a:endParaRPr lang="ru-RU" sz="2800" dirty="0"/>
          </a:p>
        </p:txBody>
      </p:sp>
      <p:pic>
        <p:nvPicPr>
          <p:cNvPr id="2050" name="Picture 2" descr="C:\Documents and Settings\111\Рабочий стол\Новая папка\2-IMG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7" y="1000108"/>
            <a:ext cx="7000925" cy="5572164"/>
          </a:xfrm>
          <a:prstGeom prst="rect">
            <a:avLst/>
          </a:prstGeom>
          <a:noFill/>
        </p:spPr>
      </p:pic>
      <p:pic>
        <p:nvPicPr>
          <p:cNvPr id="2051" name="Picture 3" descr="C:\Documents and Settings\111\Рабочий стол\Новая папка\2-IMG_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000108"/>
            <a:ext cx="7000924" cy="5500726"/>
          </a:xfrm>
          <a:prstGeom prst="rect">
            <a:avLst/>
          </a:prstGeom>
          <a:noFill/>
        </p:spPr>
      </p:pic>
      <p:pic>
        <p:nvPicPr>
          <p:cNvPr id="2052" name="Picture 4" descr="C:\Documents and Settings\111\Рабочий стол\Новая папка\2-сканирование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1000108"/>
            <a:ext cx="7048792" cy="5500726"/>
          </a:xfrm>
          <a:prstGeom prst="rect">
            <a:avLst/>
          </a:prstGeom>
          <a:noFill/>
        </p:spPr>
      </p:pic>
      <p:pic>
        <p:nvPicPr>
          <p:cNvPr id="2054" name="Picture 6" descr="C:\Documents and Settings\111\Рабочий стол\Новая папка\2-сп.СОЧИНЕНИЕ НА ТЕМУ 4 КЛАССА ВОЙНЫ (7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1000108"/>
            <a:ext cx="7092950" cy="5319713"/>
          </a:xfrm>
          <a:prstGeom prst="rect">
            <a:avLst/>
          </a:prstGeom>
          <a:noFill/>
        </p:spPr>
      </p:pic>
      <p:pic>
        <p:nvPicPr>
          <p:cNvPr id="2053" name="Picture 5" descr="C:\Documents and Settings\111\Рабочий стол\Новая папка\2-сп.СОЧИНЕНИЕ НА ТЕМУ 4 КЛАССА ВОЙНЫ (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1000108"/>
            <a:ext cx="7500990" cy="560546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99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Спектакль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116" y="428604"/>
            <a:ext cx="2428892" cy="500066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«Блокада»</a:t>
            </a:r>
            <a:endParaRPr lang="ru-RU" sz="2800" dirty="0"/>
          </a:p>
        </p:txBody>
      </p:sp>
      <p:pic>
        <p:nvPicPr>
          <p:cNvPr id="3074" name="Picture 2" descr="C:\Documents and Settings\111\Рабочий стол\Новая папка\3-сп.СОЧИНЕНИЕ НА ТЕМУ 4 КЛАССА ВОЙНЫ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928670"/>
            <a:ext cx="7680374" cy="5760281"/>
          </a:xfrm>
          <a:prstGeom prst="rect">
            <a:avLst/>
          </a:prstGeom>
          <a:noFill/>
        </p:spPr>
      </p:pic>
      <p:pic>
        <p:nvPicPr>
          <p:cNvPr id="3075" name="Picture 3" descr="C:\Documents and Settings\111\Рабочий стол\Новая папка\3-IMG_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071546"/>
            <a:ext cx="7215238" cy="5429288"/>
          </a:xfrm>
          <a:prstGeom prst="rect">
            <a:avLst/>
          </a:prstGeom>
          <a:noFill/>
        </p:spPr>
      </p:pic>
      <p:pic>
        <p:nvPicPr>
          <p:cNvPr id="3077" name="Picture 5" descr="C:\Documents and Settings\111\Рабочий стол\Новая папка\3-IMG_0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000108"/>
            <a:ext cx="7143800" cy="5500726"/>
          </a:xfrm>
          <a:prstGeom prst="rect">
            <a:avLst/>
          </a:prstGeom>
          <a:noFill/>
        </p:spPr>
      </p:pic>
      <p:pic>
        <p:nvPicPr>
          <p:cNvPr id="3078" name="Picture 6" descr="C:\Documents and Settings\111\Рабочий стол\Новая папка\3-IMG_0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928670"/>
            <a:ext cx="4500594" cy="5746682"/>
          </a:xfrm>
          <a:prstGeom prst="rect">
            <a:avLst/>
          </a:prstGeom>
          <a:noFill/>
        </p:spPr>
      </p:pic>
      <p:pic>
        <p:nvPicPr>
          <p:cNvPr id="3079" name="Picture 7" descr="C:\Documents and Settings\111\Рабочий стол\Новая папка\3-IMG_00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928670"/>
            <a:ext cx="7704233" cy="57150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79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Спектакль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43240" y="428604"/>
            <a:ext cx="2643206" cy="500066"/>
          </a:xfrm>
        </p:spPr>
        <p:txBody>
          <a:bodyPr>
            <a:normAutofit fontScale="92500"/>
          </a:bodyPr>
          <a:lstStyle/>
          <a:p>
            <a:r>
              <a:rPr lang="ru-RU" sz="2800" dirty="0" smtClean="0"/>
              <a:t>«Сыны полка»</a:t>
            </a:r>
            <a:endParaRPr lang="ru-RU" sz="2800" dirty="0"/>
          </a:p>
        </p:txBody>
      </p:sp>
      <p:pic>
        <p:nvPicPr>
          <p:cNvPr id="4098" name="Picture 2" descr="C:\Documents and Settings\111\Рабочий стол\Новая папка\4-IMG_0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85860"/>
            <a:ext cx="6858049" cy="5286412"/>
          </a:xfrm>
          <a:prstGeom prst="rect">
            <a:avLst/>
          </a:prstGeom>
          <a:noFill/>
        </p:spPr>
      </p:pic>
      <p:pic>
        <p:nvPicPr>
          <p:cNvPr id="4099" name="Picture 3" descr="C:\Documents and Settings\111\Рабочий стол\Новая папка\4-NVE00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214422"/>
            <a:ext cx="7092950" cy="5357849"/>
          </a:xfrm>
          <a:prstGeom prst="rect">
            <a:avLst/>
          </a:prstGeom>
          <a:noFill/>
        </p:spPr>
      </p:pic>
      <p:pic>
        <p:nvPicPr>
          <p:cNvPr id="4100" name="Picture 4" descr="C:\Documents and Settings\111\Рабочий стол\Новая папка\4-NVE00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214422"/>
            <a:ext cx="7092950" cy="5319712"/>
          </a:xfrm>
          <a:prstGeom prst="rect">
            <a:avLst/>
          </a:prstGeom>
          <a:noFill/>
        </p:spPr>
      </p:pic>
      <p:pic>
        <p:nvPicPr>
          <p:cNvPr id="4101" name="Picture 5" descr="C:\Documents and Settings\111\Рабочий стол\Новая папка\4-NVE001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000" y="961970"/>
            <a:ext cx="7575652" cy="56817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2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Спектакль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428604"/>
            <a:ext cx="2714644" cy="500066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«Концлагеря»</a:t>
            </a:r>
            <a:endParaRPr lang="ru-RU" sz="2800" dirty="0"/>
          </a:p>
        </p:txBody>
      </p:sp>
      <p:pic>
        <p:nvPicPr>
          <p:cNvPr id="5122" name="Picture 2" descr="C:\Documents and Settings\111\Рабочий стол\Новая папка\5-IMG_0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343010"/>
            <a:ext cx="6858048" cy="5086386"/>
          </a:xfrm>
          <a:prstGeom prst="rect">
            <a:avLst/>
          </a:prstGeom>
          <a:noFill/>
        </p:spPr>
      </p:pic>
      <p:pic>
        <p:nvPicPr>
          <p:cNvPr id="5123" name="Picture 3" descr="C:\Documents and Settings\111\Рабочий стол\Новая папка\5-IMG_0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071546"/>
            <a:ext cx="6929486" cy="5429288"/>
          </a:xfrm>
          <a:prstGeom prst="rect">
            <a:avLst/>
          </a:prstGeom>
          <a:noFill/>
        </p:spPr>
      </p:pic>
      <p:pic>
        <p:nvPicPr>
          <p:cNvPr id="5124" name="Picture 4" descr="C:\Documents and Settings\111\Рабочий стол\Новая папка\5-IMG_0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071546"/>
            <a:ext cx="4071966" cy="5429288"/>
          </a:xfrm>
          <a:prstGeom prst="rect">
            <a:avLst/>
          </a:prstGeom>
          <a:noFill/>
        </p:spPr>
      </p:pic>
      <p:pic>
        <p:nvPicPr>
          <p:cNvPr id="5125" name="Picture 5" descr="C:\Documents and Settings\111\Рабочий стол\Новая папка\5-NVE001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3" y="910811"/>
            <a:ext cx="7548614" cy="566146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2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Спектакль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68" y="500042"/>
            <a:ext cx="1928826" cy="500066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«Весна»</a:t>
            </a:r>
            <a:endParaRPr lang="ru-RU" sz="2800" dirty="0"/>
          </a:p>
        </p:txBody>
      </p:sp>
      <p:pic>
        <p:nvPicPr>
          <p:cNvPr id="6146" name="Picture 2" descr="C:\Documents and Settings\111\Рабочий стол\Новая папка\6-NVE00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3" y="1000108"/>
            <a:ext cx="7524803" cy="5643601"/>
          </a:xfrm>
          <a:prstGeom prst="rect">
            <a:avLst/>
          </a:prstGeom>
          <a:noFill/>
        </p:spPr>
      </p:pic>
      <p:pic>
        <p:nvPicPr>
          <p:cNvPr id="6147" name="Picture 3" descr="C:\Documents and Settings\111\Рабочий стол\Новая папка\6-IMG_0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000108"/>
            <a:ext cx="7786742" cy="564360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2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Результаты</a:t>
            </a:r>
            <a:endParaRPr lang="ru-RU" sz="3200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00726"/>
          </a:xfrm>
        </p:spPr>
        <p:txBody>
          <a:bodyPr>
            <a:noAutofit/>
          </a:bodyPr>
          <a:lstStyle/>
          <a:p>
            <a:r>
              <a:rPr lang="ru-RU" sz="2800" dirty="0" smtClean="0"/>
              <a:t>Сыграно 34 спектакля</a:t>
            </a:r>
          </a:p>
          <a:p>
            <a:endParaRPr lang="ru-RU" sz="2800" dirty="0" smtClean="0"/>
          </a:p>
          <a:p>
            <a:r>
              <a:rPr lang="ru-RU" sz="2800" dirty="0" smtClean="0"/>
              <a:t>Показаны 9 отрывков на семинарах, конкурсах, концертах</a:t>
            </a:r>
          </a:p>
          <a:p>
            <a:endParaRPr lang="ru-RU" sz="2800" dirty="0" smtClean="0"/>
          </a:p>
          <a:p>
            <a:r>
              <a:rPr lang="ru-RU" sz="2800" dirty="0" smtClean="0"/>
              <a:t>Фестивали-                                                                   районный «Богородск зажигает огни»:                      </a:t>
            </a:r>
            <a:r>
              <a:rPr lang="ru-RU" sz="2400" i="1" dirty="0" smtClean="0"/>
              <a:t>5 призов в различных номинациях</a:t>
            </a:r>
            <a:r>
              <a:rPr lang="ru-RU" sz="2400" dirty="0" smtClean="0"/>
              <a:t>,                        </a:t>
            </a:r>
            <a:r>
              <a:rPr lang="ru-RU" sz="2800" dirty="0" smtClean="0"/>
              <a:t>областной «Мельпомена»: </a:t>
            </a:r>
            <a:r>
              <a:rPr lang="ru-RU" sz="2400" dirty="0" smtClean="0"/>
              <a:t>лауреаты,                              </a:t>
            </a:r>
            <a:r>
              <a:rPr lang="ru-RU" sz="2800" dirty="0" smtClean="0"/>
              <a:t>областной «Театральная завалинка»:                     </a:t>
            </a:r>
            <a:r>
              <a:rPr lang="ru-RU" sz="2400" i="1" dirty="0" smtClean="0"/>
              <a:t>«За лучшее воплощение военно-патриотической темы»</a:t>
            </a:r>
          </a:p>
        </p:txBody>
      </p:sp>
    </p:spTree>
    <p:custDataLst>
      <p:tags r:id="rId1"/>
    </p:custDataLst>
  </p:cSld>
  <p:clrMapOvr>
    <a:masterClrMapping/>
  </p:clrMapOvr>
  <p:transition advTm="13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879243">
            <a:off x="406188" y="604037"/>
            <a:ext cx="8229600" cy="58690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u="sng" dirty="0" smtClean="0"/>
              <a:t/>
            </a:r>
            <a:br>
              <a:rPr lang="ru-RU" sz="3600" b="1" u="sng" dirty="0" smtClean="0"/>
            </a:br>
            <a:r>
              <a:rPr lang="ru-RU" sz="3600" b="1" u="sng" dirty="0" smtClean="0"/>
              <a:t/>
            </a:r>
            <a:br>
              <a:rPr lang="ru-RU" sz="3600" b="1" u="sng" dirty="0" smtClean="0"/>
            </a:br>
            <a:r>
              <a:rPr lang="ru-RU" sz="4000" b="1" dirty="0" smtClean="0">
                <a:latin typeface="Mistral" pitchFamily="66" charset="0"/>
              </a:rPr>
              <a:t>«Через  каждые  25  лет,</a:t>
            </a:r>
            <a:br>
              <a:rPr lang="ru-RU" sz="4000" b="1" dirty="0" smtClean="0">
                <a:latin typeface="Mistral" pitchFamily="66" charset="0"/>
              </a:rPr>
            </a:br>
            <a:r>
              <a:rPr lang="ru-RU" sz="4000" b="1" dirty="0" smtClean="0">
                <a:latin typeface="Mistral" pitchFamily="66" charset="0"/>
              </a:rPr>
              <a:t/>
            </a:r>
            <a:br>
              <a:rPr lang="ru-RU" sz="4000" b="1" dirty="0" smtClean="0">
                <a:latin typeface="Mistral" pitchFamily="66" charset="0"/>
              </a:rPr>
            </a:br>
            <a:r>
              <a:rPr lang="ru-RU" sz="4000" b="1" dirty="0" smtClean="0">
                <a:latin typeface="Mistral" pitchFamily="66" charset="0"/>
              </a:rPr>
              <a:t> когда  вырастает  новое  поколение,</a:t>
            </a:r>
            <a:br>
              <a:rPr lang="ru-RU" sz="4000" b="1" dirty="0" smtClean="0">
                <a:latin typeface="Mistral" pitchFamily="66" charset="0"/>
              </a:rPr>
            </a:br>
            <a:r>
              <a:rPr lang="ru-RU" sz="4000" b="1" dirty="0" smtClean="0">
                <a:latin typeface="Mistral" pitchFamily="66" charset="0"/>
              </a:rPr>
              <a:t/>
            </a:r>
            <a:br>
              <a:rPr lang="ru-RU" sz="4000" b="1" dirty="0" smtClean="0">
                <a:latin typeface="Mistral" pitchFamily="66" charset="0"/>
              </a:rPr>
            </a:br>
            <a:r>
              <a:rPr lang="ru-RU" sz="4000" b="1" dirty="0" smtClean="0">
                <a:latin typeface="Mistral" pitchFamily="66" charset="0"/>
              </a:rPr>
              <a:t>о  фашизме  нужно  не  просто  говорить,</a:t>
            </a:r>
            <a:br>
              <a:rPr lang="ru-RU" sz="4000" b="1" dirty="0" smtClean="0">
                <a:latin typeface="Mistral" pitchFamily="66" charset="0"/>
              </a:rPr>
            </a:br>
            <a:r>
              <a:rPr lang="ru-RU" sz="4000" b="1" dirty="0" smtClean="0">
                <a:latin typeface="Mistral" pitchFamily="66" charset="0"/>
              </a:rPr>
              <a:t/>
            </a:r>
            <a:br>
              <a:rPr lang="ru-RU" sz="4000" b="1" dirty="0" smtClean="0">
                <a:latin typeface="Mistral" pitchFamily="66" charset="0"/>
              </a:rPr>
            </a:br>
            <a:r>
              <a:rPr lang="ru-RU" sz="4000" b="1" dirty="0" smtClean="0">
                <a:latin typeface="Mistral" pitchFamily="66" charset="0"/>
              </a:rPr>
              <a:t> о  нем  нужно  кричать,</a:t>
            </a:r>
            <a:br>
              <a:rPr lang="ru-RU" sz="4000" b="1" dirty="0" smtClean="0">
                <a:latin typeface="Mistral" pitchFamily="66" charset="0"/>
              </a:rPr>
            </a:br>
            <a:r>
              <a:rPr lang="ru-RU" sz="4000" b="1" dirty="0" smtClean="0">
                <a:latin typeface="Mistral" pitchFamily="66" charset="0"/>
              </a:rPr>
              <a:t/>
            </a:r>
            <a:br>
              <a:rPr lang="ru-RU" sz="4000" b="1" dirty="0" smtClean="0">
                <a:latin typeface="Mistral" pitchFamily="66" charset="0"/>
              </a:rPr>
            </a:br>
            <a:r>
              <a:rPr lang="ru-RU" sz="4000" b="1" dirty="0" smtClean="0">
                <a:latin typeface="Mistral" pitchFamily="66" charset="0"/>
              </a:rPr>
              <a:t> чтобы  ужасы  войны  не  повторились…»</a:t>
            </a:r>
            <a:br>
              <a:rPr lang="ru-RU" sz="4000" b="1" dirty="0" smtClean="0">
                <a:latin typeface="Mistral" pitchFamily="66" charset="0"/>
              </a:rPr>
            </a:br>
            <a:r>
              <a:rPr lang="ru-RU" sz="2800" dirty="0" smtClean="0">
                <a:latin typeface="Mistral" pitchFamily="66" charset="0"/>
              </a:rPr>
              <a:t/>
            </a:r>
            <a:br>
              <a:rPr lang="ru-RU" sz="2800" dirty="0" smtClean="0">
                <a:latin typeface="Mistral" pitchFamily="66" charset="0"/>
              </a:rPr>
            </a:br>
            <a:r>
              <a:rPr lang="ru-RU" sz="2800" dirty="0" smtClean="0">
                <a:latin typeface="Mistral" pitchFamily="66" charset="0"/>
              </a:rPr>
              <a:t>                                                                            Михаил Ромм</a:t>
            </a:r>
            <a:r>
              <a:rPr lang="ru-RU" u="sng" dirty="0" smtClean="0">
                <a:latin typeface="Mistral" pitchFamily="66" charset="0"/>
              </a:rPr>
              <a:t/>
            </a:r>
            <a:br>
              <a:rPr lang="ru-RU" u="sng" dirty="0" smtClean="0">
                <a:latin typeface="Mistral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071538" y="357166"/>
            <a:ext cx="7643866" cy="164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000100" y="0"/>
            <a:ext cx="7572428" cy="164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285852" y="1428736"/>
            <a:ext cx="7500990" cy="164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214414" y="1071546"/>
            <a:ext cx="7500990" cy="164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428728" y="2571744"/>
            <a:ext cx="7358114" cy="164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357290" y="2214554"/>
            <a:ext cx="7500990" cy="164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1643042" y="3643314"/>
            <a:ext cx="7215238" cy="164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1571604" y="3357562"/>
            <a:ext cx="7215238" cy="1643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1785918" y="4929198"/>
            <a:ext cx="7000924" cy="1500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1714480" y="4572008"/>
            <a:ext cx="7072362" cy="1500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16200000" flipH="1">
            <a:off x="5143516" y="2000252"/>
            <a:ext cx="5286388" cy="12858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928662" y="-214338"/>
            <a:ext cx="5072098" cy="10715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3428992" y="5786454"/>
            <a:ext cx="5500726" cy="10715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16200000" flipH="1">
            <a:off x="8143900" y="5572140"/>
            <a:ext cx="785818" cy="21431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69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Результаты</a:t>
            </a:r>
            <a:endParaRPr lang="ru-RU" sz="3200" dirty="0"/>
          </a:p>
        </p:txBody>
      </p:sp>
      <p:pic>
        <p:nvPicPr>
          <p:cNvPr id="7170" name="Picture 2" descr="C:\Documents and Settings\111\Рабочий стол\Новая папка (2)\ALIM09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916752"/>
            <a:ext cx="7215238" cy="5441206"/>
          </a:xfrm>
          <a:prstGeom prst="rect">
            <a:avLst/>
          </a:prstGeom>
          <a:noFill/>
        </p:spPr>
      </p:pic>
      <p:pic>
        <p:nvPicPr>
          <p:cNvPr id="7171" name="Picture 3" descr="C:\Documents and Settings\111\Рабочий стол\Новая папка (2)\IMG_14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928670"/>
            <a:ext cx="4572032" cy="5429288"/>
          </a:xfrm>
          <a:prstGeom prst="rect">
            <a:avLst/>
          </a:prstGeom>
          <a:noFill/>
        </p:spPr>
      </p:pic>
      <p:pic>
        <p:nvPicPr>
          <p:cNvPr id="7172" name="Picture 4" descr="C:\Documents and Settings\111\Рабочий стол\Новая папка (2)\Изображение 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1" y="857232"/>
            <a:ext cx="6643733" cy="5500726"/>
          </a:xfrm>
          <a:prstGeom prst="rect">
            <a:avLst/>
          </a:prstGeom>
          <a:noFill/>
        </p:spPr>
      </p:pic>
      <p:pic>
        <p:nvPicPr>
          <p:cNvPr id="7173" name="Picture 5" descr="C:\Documents and Settings\111\Рабочий стол\Новая папка (2)\Изображение 0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714356"/>
            <a:ext cx="7572428" cy="592935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2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Капля 46"/>
          <p:cNvSpPr/>
          <p:nvPr/>
        </p:nvSpPr>
        <p:spPr>
          <a:xfrm rot="13053097">
            <a:off x="7122090" y="4154618"/>
            <a:ext cx="686297" cy="631025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Капля 48"/>
          <p:cNvSpPr/>
          <p:nvPr/>
        </p:nvSpPr>
        <p:spPr>
          <a:xfrm rot="5825496">
            <a:off x="5883298" y="3898280"/>
            <a:ext cx="785138" cy="79611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Капля 47"/>
          <p:cNvSpPr/>
          <p:nvPr/>
        </p:nvSpPr>
        <p:spPr>
          <a:xfrm rot="8678342">
            <a:off x="6623457" y="3638675"/>
            <a:ext cx="682131" cy="641237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Капля 44"/>
          <p:cNvSpPr/>
          <p:nvPr/>
        </p:nvSpPr>
        <p:spPr>
          <a:xfrm>
            <a:off x="5643570" y="4500570"/>
            <a:ext cx="771524" cy="771524"/>
          </a:xfrm>
          <a:prstGeom prst="teardrop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43966">
            <a:off x="500034" y="2143116"/>
            <a:ext cx="8229600" cy="1143000"/>
          </a:xfrm>
        </p:spPr>
        <p:txBody>
          <a:bodyPr>
            <a:noAutofit/>
          </a:bodyPr>
          <a:lstStyle/>
          <a:p>
            <a:r>
              <a:rPr lang="ru-RU" sz="9600" dirty="0" smtClean="0">
                <a:latin typeface="Mistral" pitchFamily="66" charset="0"/>
              </a:rPr>
              <a:t>Спасибо…</a:t>
            </a:r>
            <a:endParaRPr lang="ru-RU" sz="9600" dirty="0">
              <a:latin typeface="Mistral" pitchFamily="66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642910" y="1928802"/>
            <a:ext cx="7786742" cy="2286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500034" y="1428736"/>
            <a:ext cx="8001056" cy="2357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285720" y="500042"/>
            <a:ext cx="8143932" cy="2286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214282" y="142852"/>
            <a:ext cx="8072494" cy="2214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1000100" y="3071810"/>
            <a:ext cx="7572428" cy="2214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071538" y="3500438"/>
            <a:ext cx="7572428" cy="2214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500166" y="4714884"/>
            <a:ext cx="7143800" cy="2143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0" y="0"/>
            <a:ext cx="5572132" cy="1428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4572012" y="1785938"/>
            <a:ext cx="5429264" cy="18573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Улыбающееся лицо 22"/>
          <p:cNvSpPr/>
          <p:nvPr/>
        </p:nvSpPr>
        <p:spPr>
          <a:xfrm>
            <a:off x="1000100" y="1214422"/>
            <a:ext cx="914400" cy="9144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извлечение 29"/>
          <p:cNvSpPr/>
          <p:nvPr/>
        </p:nvSpPr>
        <p:spPr>
          <a:xfrm rot="18355753">
            <a:off x="560488" y="861199"/>
            <a:ext cx="359764" cy="685800"/>
          </a:xfrm>
          <a:prstGeom prst="flowChartExtra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извлечение 31"/>
          <p:cNvSpPr/>
          <p:nvPr/>
        </p:nvSpPr>
        <p:spPr>
          <a:xfrm rot="15373524">
            <a:off x="410269" y="1627942"/>
            <a:ext cx="359764" cy="685800"/>
          </a:xfrm>
          <a:prstGeom prst="flowChartExtra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извлечение 32"/>
          <p:cNvSpPr/>
          <p:nvPr/>
        </p:nvSpPr>
        <p:spPr>
          <a:xfrm rot="12161670">
            <a:off x="975594" y="2185969"/>
            <a:ext cx="359764" cy="685800"/>
          </a:xfrm>
          <a:prstGeom prst="flowChartExtra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извлечение 33"/>
          <p:cNvSpPr/>
          <p:nvPr/>
        </p:nvSpPr>
        <p:spPr>
          <a:xfrm rot="9284313">
            <a:off x="1772173" y="2115650"/>
            <a:ext cx="359764" cy="685800"/>
          </a:xfrm>
          <a:prstGeom prst="flowChartExtra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извлечение 34"/>
          <p:cNvSpPr/>
          <p:nvPr/>
        </p:nvSpPr>
        <p:spPr>
          <a:xfrm rot="6187675">
            <a:off x="2195144" y="1481774"/>
            <a:ext cx="359764" cy="685800"/>
          </a:xfrm>
          <a:prstGeom prst="flowChartExtra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извлечение 35"/>
          <p:cNvSpPr/>
          <p:nvPr/>
        </p:nvSpPr>
        <p:spPr>
          <a:xfrm rot="2976330">
            <a:off x="1983761" y="802108"/>
            <a:ext cx="359764" cy="685800"/>
          </a:xfrm>
          <a:prstGeom prst="flowChartExtra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извлечение 36"/>
          <p:cNvSpPr/>
          <p:nvPr/>
        </p:nvSpPr>
        <p:spPr>
          <a:xfrm>
            <a:off x="1285852" y="500042"/>
            <a:ext cx="359764" cy="685800"/>
          </a:xfrm>
          <a:prstGeom prst="flowChartExtra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6660108" y="4433248"/>
            <a:ext cx="539085" cy="1337480"/>
          </a:xfrm>
          <a:custGeom>
            <a:avLst/>
            <a:gdLst>
              <a:gd name="connsiteX0" fmla="*/ 518614 w 539085"/>
              <a:gd name="connsiteY0" fmla="*/ 1312459 h 1337480"/>
              <a:gd name="connsiteX1" fmla="*/ 177420 w 539085"/>
              <a:gd name="connsiteY1" fmla="*/ 166048 h 1337480"/>
              <a:gd name="connsiteX2" fmla="*/ 54591 w 539085"/>
              <a:gd name="connsiteY2" fmla="*/ 316173 h 1337480"/>
              <a:gd name="connsiteX3" fmla="*/ 518614 w 539085"/>
              <a:gd name="connsiteY3" fmla="*/ 1312459 h 133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085" h="1337480">
                <a:moveTo>
                  <a:pt x="518614" y="1312459"/>
                </a:moveTo>
                <a:cubicBezTo>
                  <a:pt x="539085" y="1287438"/>
                  <a:pt x="254757" y="332096"/>
                  <a:pt x="177420" y="166048"/>
                </a:cubicBezTo>
                <a:cubicBezTo>
                  <a:pt x="100083" y="0"/>
                  <a:pt x="0" y="120555"/>
                  <a:pt x="54591" y="316173"/>
                </a:cubicBezTo>
                <a:cubicBezTo>
                  <a:pt x="109182" y="511791"/>
                  <a:pt x="498143" y="1337480"/>
                  <a:pt x="518614" y="1312459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6976281" y="4662985"/>
            <a:ext cx="627796" cy="586853"/>
          </a:xfrm>
          <a:custGeom>
            <a:avLst/>
            <a:gdLst>
              <a:gd name="connsiteX0" fmla="*/ 502692 w 627796"/>
              <a:gd name="connsiteY0" fmla="*/ 31845 h 586853"/>
              <a:gd name="connsiteX1" fmla="*/ 79612 w 627796"/>
              <a:gd name="connsiteY1" fmla="*/ 72788 h 586853"/>
              <a:gd name="connsiteX2" fmla="*/ 25020 w 627796"/>
              <a:gd name="connsiteY2" fmla="*/ 386687 h 586853"/>
              <a:gd name="connsiteX3" fmla="*/ 134203 w 627796"/>
              <a:gd name="connsiteY3" fmla="*/ 577755 h 586853"/>
              <a:gd name="connsiteX4" fmla="*/ 352567 w 627796"/>
              <a:gd name="connsiteY4" fmla="*/ 441278 h 586853"/>
              <a:gd name="connsiteX5" fmla="*/ 420806 w 627796"/>
              <a:gd name="connsiteY5" fmla="*/ 154675 h 586853"/>
              <a:gd name="connsiteX6" fmla="*/ 570931 w 627796"/>
              <a:gd name="connsiteY6" fmla="*/ 31845 h 586853"/>
              <a:gd name="connsiteX7" fmla="*/ 611874 w 627796"/>
              <a:gd name="connsiteY7" fmla="*/ 4549 h 586853"/>
              <a:gd name="connsiteX8" fmla="*/ 502692 w 627796"/>
              <a:gd name="connsiteY8" fmla="*/ 31845 h 58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7796" h="586853">
                <a:moveTo>
                  <a:pt x="502692" y="31845"/>
                </a:moveTo>
                <a:cubicBezTo>
                  <a:pt x="413982" y="43218"/>
                  <a:pt x="159224" y="13648"/>
                  <a:pt x="79612" y="72788"/>
                </a:cubicBezTo>
                <a:cubicBezTo>
                  <a:pt x="0" y="131928"/>
                  <a:pt x="15922" y="302526"/>
                  <a:pt x="25020" y="386687"/>
                </a:cubicBezTo>
                <a:cubicBezTo>
                  <a:pt x="34118" y="470848"/>
                  <a:pt x="79612" y="568657"/>
                  <a:pt x="134203" y="577755"/>
                </a:cubicBezTo>
                <a:cubicBezTo>
                  <a:pt x="188794" y="586853"/>
                  <a:pt x="304800" y="511791"/>
                  <a:pt x="352567" y="441278"/>
                </a:cubicBezTo>
                <a:cubicBezTo>
                  <a:pt x="400334" y="370765"/>
                  <a:pt x="384412" y="222914"/>
                  <a:pt x="420806" y="154675"/>
                </a:cubicBezTo>
                <a:cubicBezTo>
                  <a:pt x="457200" y="86436"/>
                  <a:pt x="539086" y="56866"/>
                  <a:pt x="570931" y="31845"/>
                </a:cubicBezTo>
                <a:cubicBezTo>
                  <a:pt x="602776" y="6824"/>
                  <a:pt x="627796" y="9098"/>
                  <a:pt x="611874" y="4549"/>
                </a:cubicBezTo>
                <a:cubicBezTo>
                  <a:pt x="595952" y="0"/>
                  <a:pt x="591402" y="20472"/>
                  <a:pt x="502692" y="31845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5929952" y="4790364"/>
            <a:ext cx="1046329" cy="570932"/>
          </a:xfrm>
          <a:custGeom>
            <a:avLst/>
            <a:gdLst>
              <a:gd name="connsiteX0" fmla="*/ 989463 w 1046329"/>
              <a:gd name="connsiteY0" fmla="*/ 245660 h 570932"/>
              <a:gd name="connsiteX1" fmla="*/ 648269 w 1046329"/>
              <a:gd name="connsiteY1" fmla="*/ 40943 h 570932"/>
              <a:gd name="connsiteX2" fmla="*/ 416257 w 1046329"/>
              <a:gd name="connsiteY2" fmla="*/ 13648 h 570932"/>
              <a:gd name="connsiteX3" fmla="*/ 197893 w 1046329"/>
              <a:gd name="connsiteY3" fmla="*/ 122830 h 570932"/>
              <a:gd name="connsiteX4" fmla="*/ 61415 w 1046329"/>
              <a:gd name="connsiteY4" fmla="*/ 218364 h 570932"/>
              <a:gd name="connsiteX5" fmla="*/ 6824 w 1046329"/>
              <a:gd name="connsiteY5" fmla="*/ 232012 h 570932"/>
              <a:gd name="connsiteX6" fmla="*/ 102358 w 1046329"/>
              <a:gd name="connsiteY6" fmla="*/ 300251 h 570932"/>
              <a:gd name="connsiteX7" fmla="*/ 470848 w 1046329"/>
              <a:gd name="connsiteY7" fmla="*/ 327546 h 570932"/>
              <a:gd name="connsiteX8" fmla="*/ 634621 w 1046329"/>
              <a:gd name="connsiteY8" fmla="*/ 504967 h 570932"/>
              <a:gd name="connsiteX9" fmla="*/ 880281 w 1046329"/>
              <a:gd name="connsiteY9" fmla="*/ 545911 h 570932"/>
              <a:gd name="connsiteX10" fmla="*/ 989463 w 1046329"/>
              <a:gd name="connsiteY10" fmla="*/ 354842 h 570932"/>
              <a:gd name="connsiteX11" fmla="*/ 989463 w 1046329"/>
              <a:gd name="connsiteY11" fmla="*/ 245660 h 57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6329" h="570932">
                <a:moveTo>
                  <a:pt x="989463" y="245660"/>
                </a:moveTo>
                <a:cubicBezTo>
                  <a:pt x="932597" y="193344"/>
                  <a:pt x="743803" y="79612"/>
                  <a:pt x="648269" y="40943"/>
                </a:cubicBezTo>
                <a:cubicBezTo>
                  <a:pt x="552735" y="2274"/>
                  <a:pt x="491320" y="0"/>
                  <a:pt x="416257" y="13648"/>
                </a:cubicBezTo>
                <a:cubicBezTo>
                  <a:pt x="341194" y="27296"/>
                  <a:pt x="257033" y="88711"/>
                  <a:pt x="197893" y="122830"/>
                </a:cubicBezTo>
                <a:cubicBezTo>
                  <a:pt x="138753" y="156949"/>
                  <a:pt x="93260" y="200167"/>
                  <a:pt x="61415" y="218364"/>
                </a:cubicBezTo>
                <a:cubicBezTo>
                  <a:pt x="29570" y="236561"/>
                  <a:pt x="0" y="218364"/>
                  <a:pt x="6824" y="232012"/>
                </a:cubicBezTo>
                <a:cubicBezTo>
                  <a:pt x="13648" y="245660"/>
                  <a:pt x="25021" y="284329"/>
                  <a:pt x="102358" y="300251"/>
                </a:cubicBezTo>
                <a:cubicBezTo>
                  <a:pt x="179695" y="316173"/>
                  <a:pt x="382138" y="293427"/>
                  <a:pt x="470848" y="327546"/>
                </a:cubicBezTo>
                <a:cubicBezTo>
                  <a:pt x="559558" y="361665"/>
                  <a:pt x="566382" y="468573"/>
                  <a:pt x="634621" y="504967"/>
                </a:cubicBezTo>
                <a:cubicBezTo>
                  <a:pt x="702860" y="541361"/>
                  <a:pt x="821141" y="570932"/>
                  <a:pt x="880281" y="545911"/>
                </a:cubicBezTo>
                <a:cubicBezTo>
                  <a:pt x="939421" y="520890"/>
                  <a:pt x="971266" y="411708"/>
                  <a:pt x="989463" y="354842"/>
                </a:cubicBezTo>
                <a:cubicBezTo>
                  <a:pt x="1007660" y="297976"/>
                  <a:pt x="1046329" y="297977"/>
                  <a:pt x="989463" y="24566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Капля 45"/>
          <p:cNvSpPr/>
          <p:nvPr/>
        </p:nvSpPr>
        <p:spPr>
          <a:xfrm rot="18019316">
            <a:off x="6649525" y="4549295"/>
            <a:ext cx="507747" cy="68837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 rot="20554931">
            <a:off x="6266815" y="4197663"/>
            <a:ext cx="914400" cy="4857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>
            <a:off x="6107373" y="5279409"/>
            <a:ext cx="889379" cy="379862"/>
          </a:xfrm>
          <a:custGeom>
            <a:avLst/>
            <a:gdLst>
              <a:gd name="connsiteX0" fmla="*/ 852985 w 889379"/>
              <a:gd name="connsiteY0" fmla="*/ 206991 h 379862"/>
              <a:gd name="connsiteX1" fmla="*/ 375314 w 889379"/>
              <a:gd name="connsiteY1" fmla="*/ 2275 h 379862"/>
              <a:gd name="connsiteX2" fmla="*/ 211540 w 889379"/>
              <a:gd name="connsiteY2" fmla="*/ 193343 h 379862"/>
              <a:gd name="connsiteX3" fmla="*/ 6824 w 889379"/>
              <a:gd name="connsiteY3" fmla="*/ 275230 h 379862"/>
              <a:gd name="connsiteX4" fmla="*/ 252484 w 889379"/>
              <a:gd name="connsiteY4" fmla="*/ 370764 h 379862"/>
              <a:gd name="connsiteX5" fmla="*/ 593678 w 889379"/>
              <a:gd name="connsiteY5" fmla="*/ 220639 h 379862"/>
              <a:gd name="connsiteX6" fmla="*/ 852985 w 889379"/>
              <a:gd name="connsiteY6" fmla="*/ 206991 h 37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9379" h="379862">
                <a:moveTo>
                  <a:pt x="852985" y="206991"/>
                </a:moveTo>
                <a:cubicBezTo>
                  <a:pt x="816591" y="170597"/>
                  <a:pt x="482221" y="4550"/>
                  <a:pt x="375314" y="2275"/>
                </a:cubicBezTo>
                <a:cubicBezTo>
                  <a:pt x="268407" y="0"/>
                  <a:pt x="272955" y="147851"/>
                  <a:pt x="211540" y="193343"/>
                </a:cubicBezTo>
                <a:cubicBezTo>
                  <a:pt x="150125" y="238836"/>
                  <a:pt x="0" y="245660"/>
                  <a:pt x="6824" y="275230"/>
                </a:cubicBezTo>
                <a:cubicBezTo>
                  <a:pt x="13648" y="304800"/>
                  <a:pt x="154675" y="379862"/>
                  <a:pt x="252484" y="370764"/>
                </a:cubicBezTo>
                <a:cubicBezTo>
                  <a:pt x="350293" y="361666"/>
                  <a:pt x="498144" y="247934"/>
                  <a:pt x="593678" y="220639"/>
                </a:cubicBezTo>
                <a:cubicBezTo>
                  <a:pt x="689212" y="193344"/>
                  <a:pt x="889379" y="243385"/>
                  <a:pt x="852985" y="20699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08" y="0"/>
            <a:ext cx="6943748" cy="714356"/>
          </a:xfrm>
        </p:spPr>
        <p:txBody>
          <a:bodyPr>
            <a:normAutofit/>
          </a:bodyPr>
          <a:lstStyle/>
          <a:p>
            <a:r>
              <a:rPr lang="ru-RU" sz="2800" b="1" u="sng" dirty="0" smtClean="0"/>
              <a:t>Цель </a:t>
            </a:r>
            <a:r>
              <a:rPr lang="ru-RU" sz="2800" u="sng" dirty="0" smtClean="0"/>
              <a:t>- </a:t>
            </a:r>
            <a:r>
              <a:rPr lang="ru-RU" sz="2800" b="1" i="1" u="sng" dirty="0" smtClean="0"/>
              <a:t>воспитание патриотизма</a:t>
            </a:r>
            <a:endParaRPr lang="ru-RU" sz="2800" b="1" u="sng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28596" y="1214398"/>
            <a:ext cx="8229600" cy="564360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Задачи</a:t>
            </a:r>
          </a:p>
          <a:p>
            <a:r>
              <a:rPr lang="ru-RU" sz="2000" b="1" u="sng" dirty="0" smtClean="0"/>
              <a:t>Воспитательные </a:t>
            </a:r>
            <a:r>
              <a:rPr lang="ru-RU" sz="2000" b="1" dirty="0" smtClean="0"/>
              <a:t>– сплочение коллектива,</a:t>
            </a:r>
          </a:p>
          <a:p>
            <a:r>
              <a:rPr lang="ru-RU" sz="2000" b="1" dirty="0" smtClean="0"/>
              <a:t>                                   уважительное отношение к старшим и </a:t>
            </a:r>
          </a:p>
          <a:p>
            <a:r>
              <a:rPr lang="ru-RU" sz="2000" b="1" dirty="0" smtClean="0"/>
              <a:t>                                   к другим нациям</a:t>
            </a:r>
          </a:p>
          <a:p>
            <a:r>
              <a:rPr lang="ru-RU" sz="2000" b="1" u="sng" dirty="0" smtClean="0"/>
              <a:t>Образовательные</a:t>
            </a:r>
            <a:r>
              <a:rPr lang="ru-RU" sz="2000" b="1" dirty="0" smtClean="0"/>
              <a:t> – познакомить детей с судьбами людей военного</a:t>
            </a:r>
          </a:p>
          <a:p>
            <a:r>
              <a:rPr lang="ru-RU" sz="2000" b="1" dirty="0" smtClean="0"/>
              <a:t>                                  времени и событиями того периода,</a:t>
            </a:r>
          </a:p>
          <a:p>
            <a:r>
              <a:rPr lang="ru-RU" sz="2000" b="1" dirty="0" smtClean="0"/>
              <a:t>                                  научить исполнителей работать в новых</a:t>
            </a:r>
          </a:p>
          <a:p>
            <a:r>
              <a:rPr lang="ru-RU" sz="2000" b="1" dirty="0" smtClean="0"/>
              <a:t>                                  предлагаемых  обстоятельствах,</a:t>
            </a:r>
          </a:p>
          <a:p>
            <a:r>
              <a:rPr lang="ru-RU" sz="2000" b="1" dirty="0" smtClean="0"/>
              <a:t>                                  открыть новые краски исполнительского искусства</a:t>
            </a:r>
          </a:p>
          <a:p>
            <a:r>
              <a:rPr lang="ru-RU" sz="2000" b="1" u="sng" dirty="0" smtClean="0"/>
              <a:t>Развивающие </a:t>
            </a:r>
            <a:r>
              <a:rPr lang="ru-RU" sz="2000" b="1" dirty="0" smtClean="0"/>
              <a:t>-     развить сопереживание и сострадание,</a:t>
            </a:r>
          </a:p>
          <a:p>
            <a:r>
              <a:rPr lang="ru-RU" sz="2000" b="1" dirty="0" smtClean="0"/>
              <a:t>                                 развить внимание и сосредоточенность.</a:t>
            </a:r>
          </a:p>
          <a:p>
            <a:r>
              <a:rPr lang="ru-RU" sz="2000" b="1" dirty="0" smtClean="0"/>
              <a:t>                                 снятие зажимов и комплексов, </a:t>
            </a:r>
          </a:p>
          <a:p>
            <a:r>
              <a:rPr lang="ru-RU" sz="2000" b="1" dirty="0" smtClean="0"/>
              <a:t>                                 развить навыки самостоятельной работы и</a:t>
            </a:r>
          </a:p>
          <a:p>
            <a:r>
              <a:rPr lang="ru-RU" sz="2000" b="1" dirty="0" smtClean="0"/>
              <a:t>                                 личного подхода к выполнению творческих задач</a:t>
            </a:r>
          </a:p>
        </p:txBody>
      </p:sp>
      <p:pic>
        <p:nvPicPr>
          <p:cNvPr id="4" name="Picture 2" descr="D:\КАРНАВАЛ\ФОТО\СПЕКТАКЛИ\4класса войны\4  класса  войны  в  3  школе  14   апреляапреля  2010\IMG_0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0"/>
            <a:ext cx="3071802" cy="221455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33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8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0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25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3600" b="1" u="sng" dirty="0" smtClean="0"/>
              <a:t>План сочинения</a:t>
            </a:r>
            <a:endParaRPr lang="ru-RU" sz="3600" b="1" u="sng" dirty="0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>
          <a:xfrm>
            <a:off x="0" y="785794"/>
            <a:ext cx="8229600" cy="607220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1. Вступление «Мир»</a:t>
            </a:r>
          </a:p>
          <a:p>
            <a:endParaRPr lang="ru-RU" dirty="0" smtClean="0"/>
          </a:p>
          <a:p>
            <a:r>
              <a:rPr lang="ru-RU" dirty="0" smtClean="0"/>
              <a:t>2. «Дети в тылу»</a:t>
            </a:r>
          </a:p>
          <a:p>
            <a:endParaRPr lang="ru-RU" dirty="0" smtClean="0"/>
          </a:p>
          <a:p>
            <a:r>
              <a:rPr lang="ru-RU" dirty="0" smtClean="0"/>
              <a:t>3. «Дети в блокадном Ленинграде»</a:t>
            </a:r>
          </a:p>
          <a:p>
            <a:endParaRPr lang="ru-RU" dirty="0" smtClean="0"/>
          </a:p>
          <a:p>
            <a:r>
              <a:rPr lang="ru-RU" dirty="0" smtClean="0"/>
              <a:t>4. «Сыны полка»</a:t>
            </a:r>
          </a:p>
          <a:p>
            <a:endParaRPr lang="ru-RU" dirty="0" smtClean="0"/>
          </a:p>
          <a:p>
            <a:r>
              <a:rPr lang="ru-RU" dirty="0" smtClean="0"/>
              <a:t>5. «Дети в концлагерях»</a:t>
            </a:r>
          </a:p>
          <a:p>
            <a:endParaRPr lang="ru-RU" dirty="0" smtClean="0"/>
          </a:p>
          <a:p>
            <a:r>
              <a:rPr lang="ru-RU" dirty="0" smtClean="0"/>
              <a:t>6. Заключение «Весна»</a:t>
            </a:r>
            <a:endParaRPr lang="ru-RU" dirty="0"/>
          </a:p>
        </p:txBody>
      </p:sp>
      <p:pic>
        <p:nvPicPr>
          <p:cNvPr id="2050" name="Picture 2" descr="D:\КАРНАВАЛ\ФОТО\СПЕКТАКЛИ\4класса войны\4  класса  войны  в  3  школе  14   апреляапреля  2010\IMG_00 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42852"/>
            <a:ext cx="2571768" cy="1857388"/>
          </a:xfrm>
          <a:prstGeom prst="rect">
            <a:avLst/>
          </a:prstGeom>
          <a:noFill/>
        </p:spPr>
      </p:pic>
      <p:pic>
        <p:nvPicPr>
          <p:cNvPr id="2051" name="Picture 3" descr="D:\КАРНАВАЛ\ФОТО\СПЕКТАКЛИ\4класса войны\4  класса  войны  в  3  школе  14   апреляапреля  2010\IMG_0 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142984"/>
            <a:ext cx="2571768" cy="1857388"/>
          </a:xfrm>
          <a:prstGeom prst="rect">
            <a:avLst/>
          </a:prstGeom>
          <a:noFill/>
        </p:spPr>
      </p:pic>
      <p:pic>
        <p:nvPicPr>
          <p:cNvPr id="2052" name="Picture 4" descr="D:\КАРНАВАЛ\ФОТО\СПЕКТАКЛИ\4класса войны\4  класса  войны  в  3  школе  14   апреляапреля  2010\IMG_00 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2143116"/>
            <a:ext cx="1928826" cy="1643074"/>
          </a:xfrm>
          <a:prstGeom prst="rect">
            <a:avLst/>
          </a:prstGeom>
          <a:noFill/>
        </p:spPr>
      </p:pic>
      <p:pic>
        <p:nvPicPr>
          <p:cNvPr id="2053" name="Picture 5" descr="D:\КАРНАВАЛ\ФОТО\СПЕКТАКЛИ\4класса войны\4  класса  войны  в  3  школе  14   апреляапреля  2010\IMG_00 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357562"/>
            <a:ext cx="2643206" cy="1857388"/>
          </a:xfrm>
          <a:prstGeom prst="rect">
            <a:avLst/>
          </a:prstGeom>
          <a:noFill/>
        </p:spPr>
      </p:pic>
      <p:pic>
        <p:nvPicPr>
          <p:cNvPr id="2054" name="Picture 6" descr="D:\КАРНАВАЛ\ФОТО\СПЕКТАКЛИ\4класса войны\4  класса  войны  в  3  школе  14   апреляапреля  2010\IMG_00 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3929066"/>
            <a:ext cx="2071702" cy="2714644"/>
          </a:xfrm>
          <a:prstGeom prst="rect">
            <a:avLst/>
          </a:prstGeom>
          <a:noFill/>
        </p:spPr>
      </p:pic>
      <p:pic>
        <p:nvPicPr>
          <p:cNvPr id="2055" name="Picture 7" descr="D:\КАРНАВАЛ\ФОТО\СПЕКТАКЛИ\4класса войны\4  класса  войны  в  3  школе  14   апреляапреля  2010\IMG_00 7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5286387"/>
            <a:ext cx="1071570" cy="135732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8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00"/>
                            </p:stCondLst>
                            <p:childTnLst>
                              <p:par>
                                <p:cTn id="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0"/>
                            </p:stCondLst>
                            <p:childTnLst>
                              <p:par>
                                <p:cTn id="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9000"/>
                            </p:stCondLst>
                            <p:childTnLst>
                              <p:par>
                                <p:cTn id="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000"/>
                            </p:stCondLst>
                            <p:childTnLst>
                              <p:par>
                                <p:cTn id="6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14380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Подготовительный период</a:t>
            </a:r>
            <a:endParaRPr lang="ru-RU" sz="3200" b="1" u="sng" dirty="0"/>
          </a:p>
        </p:txBody>
      </p:sp>
      <p:pic>
        <p:nvPicPr>
          <p:cNvPr id="24" name="Picture 9" descr="D:\КАРНАВАЛ\ФОТО\МЕРОПРИЯТИЯ-театр\песни в военной шинели 2007_02_20\IMG_3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1214414" y="1428736"/>
            <a:ext cx="6572296" cy="4929222"/>
          </a:xfrm>
          <a:prstGeom prst="rect">
            <a:avLst/>
          </a:prstGeom>
          <a:noFill/>
        </p:spPr>
      </p:pic>
      <p:pic>
        <p:nvPicPr>
          <p:cNvPr id="25" name="Picture 7" descr="D:\КАРНАВАЛ\ФОТО\МЕРОПРИЯТИЯ-театр\песни в военной шинели 2007_02_20\IMG_3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428736"/>
            <a:ext cx="6000792" cy="4863452"/>
          </a:xfrm>
          <a:prstGeom prst="rect">
            <a:avLst/>
          </a:prstGeom>
          <a:noFill/>
        </p:spPr>
      </p:pic>
      <p:pic>
        <p:nvPicPr>
          <p:cNvPr id="26" name="Picture 13" descr="D:\КАРНАВАЛ\ФОТО\ФЕСТИВАЛИ\фестиваль Талант 2010\Талант 2010\IMG_0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1428736"/>
            <a:ext cx="6572296" cy="4929222"/>
          </a:xfrm>
          <a:prstGeom prst="rect">
            <a:avLst/>
          </a:prstGeom>
          <a:noFill/>
        </p:spPr>
      </p:pic>
      <p:pic>
        <p:nvPicPr>
          <p:cNvPr id="27" name="Picture 14" descr="D:\КАРНАВАЛ\ФОТО\ФЕСТИВАЛИ\фестиваль Талант 2010\Талант 2010\IMG_00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1428736"/>
            <a:ext cx="3925371" cy="4929222"/>
          </a:xfrm>
          <a:prstGeom prst="rect">
            <a:avLst/>
          </a:prstGeom>
          <a:noFill/>
        </p:spPr>
      </p:pic>
      <p:pic>
        <p:nvPicPr>
          <p:cNvPr id="28" name="Picture 11" descr="D:\КАРНАВАЛ\ФОТО\МЕРОПРИЯТИЯ-школа\Священная война-19.04.2005 г\Без имени-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1357345"/>
            <a:ext cx="6572296" cy="5000661"/>
          </a:xfrm>
          <a:prstGeom prst="rect">
            <a:avLst/>
          </a:prstGeom>
          <a:noFill/>
        </p:spPr>
      </p:pic>
      <p:pic>
        <p:nvPicPr>
          <p:cNvPr id="29" name="Picture 10" descr="D:\КАРНАВАЛ\ФОТО\МЕРОПРИЯТИЯ-школа\Священная война-19.04.2005 г\Без имени-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14" y="1247392"/>
            <a:ext cx="6643734" cy="5110568"/>
          </a:xfrm>
          <a:prstGeom prst="rect">
            <a:avLst/>
          </a:prstGeom>
          <a:noFill/>
        </p:spPr>
      </p:pic>
      <p:pic>
        <p:nvPicPr>
          <p:cNvPr id="30" name="Picture 6" descr="D:\КАРНАВАЛ\ФОТО\МЕРОПРИЯТИЯ-театр\Когда плачут деревья 21 02 2008\IMG_02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8625" y="1214422"/>
            <a:ext cx="7162543" cy="5214974"/>
          </a:xfrm>
          <a:prstGeom prst="rect">
            <a:avLst/>
          </a:prstGeom>
          <a:noFill/>
        </p:spPr>
      </p:pic>
      <p:pic>
        <p:nvPicPr>
          <p:cNvPr id="31" name="Picture 12" descr="D:\КАРНАВАЛ\ФОТО\СКАНИР-е\СКАНИРОВАННЫЕ\2011-10 (окт)\сканирование00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107" y="1214422"/>
            <a:ext cx="7581891" cy="5230236"/>
          </a:xfrm>
          <a:prstGeom prst="rect">
            <a:avLst/>
          </a:prstGeom>
          <a:noFill/>
        </p:spPr>
      </p:pic>
      <p:pic>
        <p:nvPicPr>
          <p:cNvPr id="32" name="Picture 3" descr="F:\НОУТБУК-Л.В.ГРАЧЕВА\РАБОЧИЙ СТОЛ\ФОТО\Плач времен-1 состав-с видео\NVE0000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10" y="1035827"/>
            <a:ext cx="7572428" cy="5572165"/>
          </a:xfrm>
          <a:prstGeom prst="rect">
            <a:avLst/>
          </a:prstGeom>
          <a:noFill/>
        </p:spPr>
      </p:pic>
      <p:pic>
        <p:nvPicPr>
          <p:cNvPr id="33" name="Picture 2" descr="F:\НОУТБУК-Л.В.ГРАЧЕВА\РАБОЧИЙ СТОЛ\ФОТО\Плач времен-1 состав-с видео\NVE0001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910" y="1000108"/>
            <a:ext cx="7429552" cy="5572164"/>
          </a:xfrm>
          <a:prstGeom prst="rect">
            <a:avLst/>
          </a:prstGeom>
          <a:noFill/>
        </p:spPr>
      </p:pic>
      <p:pic>
        <p:nvPicPr>
          <p:cNvPr id="34" name="Picture 3" descr="D:\КАРНАВАЛ\ФОТО\МЕРОПРИЯТИЯ-театр\военные учения\IMG_003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00232" y="1000108"/>
            <a:ext cx="4549693" cy="5599614"/>
          </a:xfrm>
          <a:prstGeom prst="rect">
            <a:avLst/>
          </a:prstGeom>
          <a:noFill/>
        </p:spPr>
      </p:pic>
      <p:pic>
        <p:nvPicPr>
          <p:cNvPr id="35" name="Picture 4" descr="D:\КАРНАВАЛ\ФОТО\МЕРОПРИЯТИЯ-театр\военные учения\IMG_003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1472" y="1007665"/>
            <a:ext cx="7786742" cy="5636021"/>
          </a:xfrm>
          <a:prstGeom prst="rect">
            <a:avLst/>
          </a:prstGeom>
          <a:noFill/>
        </p:spPr>
      </p:pic>
      <p:pic>
        <p:nvPicPr>
          <p:cNvPr id="36" name="Содержимое 3" descr="IMG_004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245064" y="1000108"/>
            <a:ext cx="4328588" cy="5643602"/>
          </a:xfrm>
          <a:prstGeom prst="rect">
            <a:avLst/>
          </a:prstGeom>
        </p:spPr>
      </p:pic>
      <p:pic>
        <p:nvPicPr>
          <p:cNvPr id="37" name="Picture 2" descr="D:\КАРНАВАЛ\ФОТО\МЕРОПРИЯТИЯ-театр\военные учения\IMG_0016.JPG"/>
          <p:cNvPicPr>
            <a:picLocks noChangeAspect="1" noChangeArrowheads="1"/>
          </p:cNvPicPr>
          <p:nvPr/>
        </p:nvPicPr>
        <p:blipFill>
          <a:blip r:embed="rId16" cstate="print">
            <a:lum bright="2000" contrast="21000"/>
          </a:blip>
          <a:srcRect/>
          <a:stretch>
            <a:fillRect/>
          </a:stretch>
        </p:blipFill>
        <p:spPr bwMode="auto">
          <a:xfrm>
            <a:off x="642910" y="714356"/>
            <a:ext cx="7643866" cy="604229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3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0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0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0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111\Рабочий стол\IMG_0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286256"/>
            <a:ext cx="3214710" cy="24288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Репетиционный период</a:t>
            </a:r>
            <a:endParaRPr lang="ru-RU" sz="3200" b="1" u="sng" dirty="0"/>
          </a:p>
        </p:txBody>
      </p:sp>
      <p:sp>
        <p:nvSpPr>
          <p:cNvPr id="24" name="Содержимое 23"/>
          <p:cNvSpPr>
            <a:spLocks noGrp="1"/>
          </p:cNvSpPr>
          <p:nvPr>
            <p:ph idx="1"/>
          </p:nvPr>
        </p:nvSpPr>
        <p:spPr>
          <a:xfrm>
            <a:off x="357158" y="714356"/>
            <a:ext cx="8229600" cy="6143644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ru-RU" sz="2800" dirty="0" smtClean="0"/>
              <a:t>1.Разогрев - </a:t>
            </a:r>
            <a:r>
              <a:rPr lang="ru-RU" sz="2000" dirty="0" smtClean="0"/>
              <a:t>упражнения на внимание, сосредоточение, фантазию,</a:t>
            </a:r>
          </a:p>
          <a:p>
            <a:pPr marL="514350" indent="-514350">
              <a:buNone/>
            </a:pPr>
            <a:r>
              <a:rPr lang="ru-RU" sz="2000" dirty="0" smtClean="0"/>
              <a:t>                                 расслабление мышечного аппарата,</a:t>
            </a:r>
          </a:p>
          <a:p>
            <a:pPr marL="514350" indent="-514350">
              <a:buNone/>
            </a:pPr>
            <a:r>
              <a:rPr lang="ru-RU" sz="2000" dirty="0" smtClean="0"/>
              <a:t>                                 речевая и пластическая разминка</a:t>
            </a:r>
          </a:p>
        </p:txBody>
      </p:sp>
      <p:pic>
        <p:nvPicPr>
          <p:cNvPr id="1026" name="Picture 2" descr="C:\Documents and Settings\111\Рабочий стол\IMG_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928802"/>
            <a:ext cx="3562045" cy="2575527"/>
          </a:xfrm>
          <a:prstGeom prst="rect">
            <a:avLst/>
          </a:prstGeom>
          <a:noFill/>
        </p:spPr>
      </p:pic>
      <p:pic>
        <p:nvPicPr>
          <p:cNvPr id="1027" name="Picture 3" descr="C:\Documents and Settings\111\Рабочий стол\IMG_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50002">
            <a:off x="492416" y="3747206"/>
            <a:ext cx="3929090" cy="3000396"/>
          </a:xfrm>
          <a:prstGeom prst="rect">
            <a:avLst/>
          </a:prstGeom>
          <a:noFill/>
        </p:spPr>
      </p:pic>
      <p:pic>
        <p:nvPicPr>
          <p:cNvPr id="1028" name="Picture 4" descr="C:\Documents and Settings\111\Рабочий стол\IMG_0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50531">
            <a:off x="5904116" y="1574066"/>
            <a:ext cx="3286147" cy="2714644"/>
          </a:xfrm>
          <a:prstGeom prst="rect">
            <a:avLst/>
          </a:prstGeom>
          <a:noFill/>
        </p:spPr>
      </p:pic>
      <p:pic>
        <p:nvPicPr>
          <p:cNvPr id="1030" name="Picture 6" descr="C:\Documents and Settings\111\Рабочий стол\IMG_00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03937">
            <a:off x="3364190" y="2907441"/>
            <a:ext cx="2890820" cy="221457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8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Documents and Settings\111\Рабочий стол\ALIM19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344931"/>
            <a:ext cx="2714644" cy="3513069"/>
          </a:xfrm>
          <a:prstGeom prst="rect">
            <a:avLst/>
          </a:prstGeom>
          <a:noFill/>
        </p:spPr>
      </p:pic>
      <p:pic>
        <p:nvPicPr>
          <p:cNvPr id="2050" name="Picture 2" descr="D:\КАРНАВАЛ\ФОТО\СПЕКТАКЛИ\4класса войны\рабочие фото 4 класса войны\IMG_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825932"/>
            <a:ext cx="3643338" cy="2696070"/>
          </a:xfrm>
          <a:prstGeom prst="rect">
            <a:avLst/>
          </a:prstGeom>
          <a:noFill/>
        </p:spPr>
      </p:pic>
      <p:pic>
        <p:nvPicPr>
          <p:cNvPr id="2055" name="Picture 7" descr="C:\Documents and Settings\111\Рабочий стол\ALIM19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670922"/>
            <a:ext cx="2643206" cy="20332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Репетиционный период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221457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dirty="0" smtClean="0"/>
              <a:t>2. Этюды по теме </a:t>
            </a:r>
            <a:r>
              <a:rPr lang="ru-RU" sz="4000" dirty="0" smtClean="0"/>
              <a:t>– </a:t>
            </a:r>
            <a:r>
              <a:rPr lang="ru-RU" sz="2000" dirty="0" smtClean="0"/>
              <a:t>«Я в предлагаемых обстоятельствах»</a:t>
            </a:r>
          </a:p>
          <a:p>
            <a:pPr>
              <a:buNone/>
            </a:pPr>
            <a:r>
              <a:rPr lang="ru-RU" sz="2800" dirty="0" smtClean="0"/>
              <a:t>3. Теоретическая подготовка </a:t>
            </a:r>
            <a:r>
              <a:rPr lang="ru-RU" sz="4000" dirty="0" smtClean="0"/>
              <a:t>– </a:t>
            </a:r>
            <a:r>
              <a:rPr lang="ru-RU" sz="2000" dirty="0" smtClean="0"/>
              <a:t>определение общих и </a:t>
            </a:r>
          </a:p>
          <a:p>
            <a:pPr>
              <a:buNone/>
            </a:pPr>
            <a:r>
              <a:rPr lang="ru-RU" sz="2000" dirty="0" smtClean="0"/>
              <a:t>                                                                                   индивидуальных задач,</a:t>
            </a:r>
          </a:p>
          <a:p>
            <a:pPr>
              <a:buNone/>
            </a:pPr>
            <a:r>
              <a:rPr lang="ru-RU" sz="2000" dirty="0" smtClean="0"/>
              <a:t>                                                                                   разбор ситуаций,</a:t>
            </a:r>
          </a:p>
          <a:p>
            <a:pPr>
              <a:buNone/>
            </a:pPr>
            <a:r>
              <a:rPr lang="ru-RU" sz="2000" dirty="0" smtClean="0"/>
              <a:t>                                                                          тематические рассказы по теме репетиции  </a:t>
            </a:r>
          </a:p>
        </p:txBody>
      </p:sp>
      <p:pic>
        <p:nvPicPr>
          <p:cNvPr id="2051" name="Picture 3" descr="D:\КАРНАВАЛ\ФОТО\СПЕКТАКЛИ\4класса войны\рабочие фото 4 класса войны\IMG_0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2928934"/>
            <a:ext cx="2504320" cy="1959864"/>
          </a:xfrm>
          <a:prstGeom prst="rect">
            <a:avLst/>
          </a:prstGeom>
          <a:noFill/>
        </p:spPr>
      </p:pic>
      <p:pic>
        <p:nvPicPr>
          <p:cNvPr id="2052" name="Picture 4" descr="D:\КАРНАВАЛ\ФОТО\СПЕКТАКЛИ\4класса войны\рабочие фото 4 класса войны\IMG_0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24638" y="5000636"/>
            <a:ext cx="2190765" cy="164307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9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4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796908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Репетиционный период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8"/>
            <a:ext cx="8229600" cy="240030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300" dirty="0" smtClean="0"/>
              <a:t>4. Репетиция </a:t>
            </a:r>
            <a:r>
              <a:rPr lang="ru-RU" sz="4000" dirty="0" smtClean="0"/>
              <a:t>- </a:t>
            </a:r>
            <a:r>
              <a:rPr lang="ru-RU" sz="2400" dirty="0" smtClean="0"/>
              <a:t>Развод картин , связка эпизодов и картин,</a:t>
            </a:r>
          </a:p>
          <a:p>
            <a:pPr>
              <a:buNone/>
            </a:pPr>
            <a:r>
              <a:rPr lang="ru-RU" sz="2400" dirty="0" smtClean="0"/>
              <a:t>                                       выстраивание индивидуального рисунка роли,</a:t>
            </a:r>
          </a:p>
          <a:p>
            <a:pPr>
              <a:buNone/>
            </a:pPr>
            <a:r>
              <a:rPr lang="ru-RU" sz="2400" dirty="0" smtClean="0"/>
              <a:t>                                       психофизика, взаимодействие с партнером и т. д.</a:t>
            </a:r>
          </a:p>
          <a:p>
            <a:pPr>
              <a:buNone/>
            </a:pPr>
            <a:r>
              <a:rPr lang="ru-RU" sz="3300" dirty="0" smtClean="0"/>
              <a:t>5. Разбор «полетов» </a:t>
            </a:r>
            <a:r>
              <a:rPr lang="ru-RU" sz="2400" dirty="0" smtClean="0"/>
              <a:t>- записи в рабочих тетрадях, </a:t>
            </a:r>
          </a:p>
          <a:p>
            <a:pPr>
              <a:buNone/>
            </a:pPr>
            <a:r>
              <a:rPr lang="ru-RU" sz="2400" dirty="0" smtClean="0"/>
              <a:t>                                        за чаепитием разбор ошибок и</a:t>
            </a:r>
          </a:p>
          <a:p>
            <a:pPr>
              <a:buNone/>
            </a:pPr>
            <a:r>
              <a:rPr lang="ru-RU" sz="2400" dirty="0" smtClean="0"/>
              <a:t>                                        подведение итогов с положительной </a:t>
            </a:r>
          </a:p>
          <a:p>
            <a:pPr>
              <a:buNone/>
            </a:pPr>
            <a:r>
              <a:rPr lang="ru-RU" sz="2400" dirty="0" smtClean="0"/>
              <a:t>                                       оценкой работы детей</a:t>
            </a:r>
            <a:endParaRPr lang="ru-RU" sz="2400" dirty="0"/>
          </a:p>
        </p:txBody>
      </p:sp>
      <p:pic>
        <p:nvPicPr>
          <p:cNvPr id="3074" name="Picture 2" descr="D:\КАРНАВАЛ\ФОТО\СПЕКТАКЛИ\4класса войны\рабочие фото 4 класса войны\IMG_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816" y="4000504"/>
            <a:ext cx="2767446" cy="2071702"/>
          </a:xfrm>
          <a:prstGeom prst="rect">
            <a:avLst/>
          </a:prstGeom>
          <a:noFill/>
        </p:spPr>
      </p:pic>
      <p:pic>
        <p:nvPicPr>
          <p:cNvPr id="3075" name="Picture 3" descr="D:\КАРНАВАЛ\ФОТО\СПЕКТАКЛИ\4класса войны\рабочие фото 4 класса войны\IMG_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3293778"/>
            <a:ext cx="3643338" cy="2992742"/>
          </a:xfrm>
          <a:prstGeom prst="rect">
            <a:avLst/>
          </a:prstGeom>
          <a:noFill/>
        </p:spPr>
      </p:pic>
      <p:pic>
        <p:nvPicPr>
          <p:cNvPr id="3076" name="Picture 4" descr="C:\Documents and Settings\111\Рабочий стол\ALIM1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785926"/>
            <a:ext cx="2643206" cy="2071702"/>
          </a:xfrm>
          <a:prstGeom prst="rect">
            <a:avLst/>
          </a:prstGeom>
          <a:noFill/>
        </p:spPr>
      </p:pic>
      <p:pic>
        <p:nvPicPr>
          <p:cNvPr id="3077" name="Picture 5" descr="C:\Documents and Settings\111\Рабочий стол\ALIM19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844" y="2214554"/>
            <a:ext cx="2027295" cy="2500330"/>
          </a:xfrm>
          <a:prstGeom prst="rect">
            <a:avLst/>
          </a:prstGeom>
          <a:noFill/>
        </p:spPr>
      </p:pic>
      <p:pic>
        <p:nvPicPr>
          <p:cNvPr id="3078" name="Picture 6" descr="C:\Documents and Settings\111\Рабочий стол\ALIM19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929198"/>
            <a:ext cx="2143140" cy="173240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0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00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4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0"/>
                            </p:stCondLst>
                            <p:childTnLst>
                              <p:par>
                                <p:cTn id="5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КАРНАВАЛ\ФОТО\СПЕКТАКЛИ\В некотором царстве, в некотором государстве...-Премьера 27.05.2011г\рабочие фото В некотором царстве\IMG_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52" y="-857280"/>
            <a:ext cx="3286148" cy="264320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4304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u="sng" dirty="0" smtClean="0"/>
              <a:t>Оформление спектакля</a:t>
            </a:r>
            <a:r>
              <a:rPr lang="ru-RU" sz="3600" u="sng" dirty="0" smtClean="0"/>
              <a:t/>
            </a:r>
            <a:br>
              <a:rPr lang="ru-RU" sz="3600" u="sng" dirty="0" smtClean="0"/>
            </a:br>
            <a:r>
              <a:rPr lang="ru-RU" sz="3200" dirty="0" smtClean="0"/>
              <a:t>совместно с детьми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85860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Выполнение  и роспись  декорации</a:t>
            </a:r>
          </a:p>
          <a:p>
            <a:r>
              <a:rPr lang="ru-RU" sz="2400" dirty="0" smtClean="0"/>
              <a:t>Пошив костюмов и изготовление реквизита</a:t>
            </a:r>
          </a:p>
        </p:txBody>
      </p:sp>
      <p:pic>
        <p:nvPicPr>
          <p:cNvPr id="1026" name="Picture 2" descr="D:\КАРНАВАЛ\ФОТО\СПЕКТАКЛИ\4класса войны\4  класса  войны  в  3  школе  14   апреляапреля  2010\IMG_0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143116"/>
            <a:ext cx="3571900" cy="4559873"/>
          </a:xfrm>
          <a:prstGeom prst="rect">
            <a:avLst/>
          </a:prstGeom>
          <a:noFill/>
        </p:spPr>
      </p:pic>
      <p:pic>
        <p:nvPicPr>
          <p:cNvPr id="1027" name="Picture 3" descr="D:\КАРНАВАЛ\ФОТО\СПЕКТАКЛИ\4класса войны\4  класса  войны  в  3  школе  14   апреляапреля  2010\IMG_00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357430"/>
            <a:ext cx="3118059" cy="39755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2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4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3|3.5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7|3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6|5.6|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.6|5.5|5.5|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1|5.5|5.7|5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.4|5.5|5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2|5.4|5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1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|5.5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4|3.5|3.5|3.2|3.4|4.3|6|4.1|3.5|4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.6|3.5|3.4|4.2|3.5|3.9|3.4|3.7|3.4|3.4|3.4|3.5|3.5|5.3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5|3.4|3.5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9|3.5|3.4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5|3.5|3.3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8|3.5"/>
</p:tagLst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2698</TotalTime>
  <Words>355</Words>
  <Application>Microsoft Office PowerPoint</Application>
  <PresentationFormat>Экран (4:3)</PresentationFormat>
  <Paragraphs>83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Постановка спектакля</vt:lpstr>
      <vt:lpstr>     «Через  каждые  25  лет,   когда  вырастает  новое  поколение,  о  фашизме  нужно  не  просто  говорить,   о  нем  нужно  кричать,   чтобы  ужасы  войны  не  повторились…»                                                                              Михаил Ромм    </vt:lpstr>
      <vt:lpstr>Цель - воспитание патриотизма</vt:lpstr>
      <vt:lpstr>План сочинения</vt:lpstr>
      <vt:lpstr>Подготовительный период</vt:lpstr>
      <vt:lpstr>Репетиционный период</vt:lpstr>
      <vt:lpstr>Репетиционный период</vt:lpstr>
      <vt:lpstr>Репетиционный период</vt:lpstr>
      <vt:lpstr>Оформление спектакля совместно с детьми</vt:lpstr>
      <vt:lpstr>Оформление спектакля совместно с детьми</vt:lpstr>
      <vt:lpstr>Обязанности</vt:lpstr>
      <vt:lpstr>Обязанности</vt:lpstr>
      <vt:lpstr>Спектакль</vt:lpstr>
      <vt:lpstr>Спектакль</vt:lpstr>
      <vt:lpstr>Спектакль</vt:lpstr>
      <vt:lpstr>Спектакль</vt:lpstr>
      <vt:lpstr>Спектакль</vt:lpstr>
      <vt:lpstr>Спектакль</vt:lpstr>
      <vt:lpstr>Результаты</vt:lpstr>
      <vt:lpstr>Результаты</vt:lpstr>
      <vt:lpstr>Спасибо…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Карнавал</dc:creator>
  <cp:lastModifiedBy>ГОШИ №2</cp:lastModifiedBy>
  <cp:revision>211</cp:revision>
  <dcterms:created xsi:type="dcterms:W3CDTF">2012-05-08T11:37:34Z</dcterms:created>
  <dcterms:modified xsi:type="dcterms:W3CDTF">2013-02-25T09:00:53Z</dcterms:modified>
</cp:coreProperties>
</file>